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21396325" cy="30267275"/>
  <p:notesSz cx="6858000" cy="9144000"/>
  <p:defaultTextStyle>
    <a:defPPr>
      <a:defRPr lang="en-US"/>
    </a:defPPr>
    <a:lvl1pPr marL="0" algn="l" defTabSz="434145" rtl="0" eaLnBrk="1" latinLnBrk="0" hangingPunct="1">
      <a:defRPr sz="855" kern="1200">
        <a:solidFill>
          <a:schemeClr val="tx1"/>
        </a:solidFill>
        <a:latin typeface="+mn-lt"/>
        <a:ea typeface="+mn-ea"/>
        <a:cs typeface="+mn-cs"/>
      </a:defRPr>
    </a:lvl1pPr>
    <a:lvl2pPr marL="217072" algn="l" defTabSz="434145" rtl="0" eaLnBrk="1" latinLnBrk="0" hangingPunct="1">
      <a:defRPr sz="855" kern="1200">
        <a:solidFill>
          <a:schemeClr val="tx1"/>
        </a:solidFill>
        <a:latin typeface="+mn-lt"/>
        <a:ea typeface="+mn-ea"/>
        <a:cs typeface="+mn-cs"/>
      </a:defRPr>
    </a:lvl2pPr>
    <a:lvl3pPr marL="434145" algn="l" defTabSz="434145" rtl="0" eaLnBrk="1" latinLnBrk="0" hangingPunct="1">
      <a:defRPr sz="855" kern="1200">
        <a:solidFill>
          <a:schemeClr val="tx1"/>
        </a:solidFill>
        <a:latin typeface="+mn-lt"/>
        <a:ea typeface="+mn-ea"/>
        <a:cs typeface="+mn-cs"/>
      </a:defRPr>
    </a:lvl3pPr>
    <a:lvl4pPr marL="651216" algn="l" defTabSz="434145" rtl="0" eaLnBrk="1" latinLnBrk="0" hangingPunct="1">
      <a:defRPr sz="855" kern="1200">
        <a:solidFill>
          <a:schemeClr val="tx1"/>
        </a:solidFill>
        <a:latin typeface="+mn-lt"/>
        <a:ea typeface="+mn-ea"/>
        <a:cs typeface="+mn-cs"/>
      </a:defRPr>
    </a:lvl4pPr>
    <a:lvl5pPr marL="868288" algn="l" defTabSz="434145" rtl="0" eaLnBrk="1" latinLnBrk="0" hangingPunct="1">
      <a:defRPr sz="855" kern="1200">
        <a:solidFill>
          <a:schemeClr val="tx1"/>
        </a:solidFill>
        <a:latin typeface="+mn-lt"/>
        <a:ea typeface="+mn-ea"/>
        <a:cs typeface="+mn-cs"/>
      </a:defRPr>
    </a:lvl5pPr>
    <a:lvl6pPr marL="1085360" algn="l" defTabSz="434145" rtl="0" eaLnBrk="1" latinLnBrk="0" hangingPunct="1">
      <a:defRPr sz="855" kern="1200">
        <a:solidFill>
          <a:schemeClr val="tx1"/>
        </a:solidFill>
        <a:latin typeface="+mn-lt"/>
        <a:ea typeface="+mn-ea"/>
        <a:cs typeface="+mn-cs"/>
      </a:defRPr>
    </a:lvl6pPr>
    <a:lvl7pPr marL="1302433" algn="l" defTabSz="434145" rtl="0" eaLnBrk="1" latinLnBrk="0" hangingPunct="1">
      <a:defRPr sz="855" kern="1200">
        <a:solidFill>
          <a:schemeClr val="tx1"/>
        </a:solidFill>
        <a:latin typeface="+mn-lt"/>
        <a:ea typeface="+mn-ea"/>
        <a:cs typeface="+mn-cs"/>
      </a:defRPr>
    </a:lvl7pPr>
    <a:lvl8pPr marL="1519504" algn="l" defTabSz="434145" rtl="0" eaLnBrk="1" latinLnBrk="0" hangingPunct="1">
      <a:defRPr sz="855" kern="1200">
        <a:solidFill>
          <a:schemeClr val="tx1"/>
        </a:solidFill>
        <a:latin typeface="+mn-lt"/>
        <a:ea typeface="+mn-ea"/>
        <a:cs typeface="+mn-cs"/>
      </a:defRPr>
    </a:lvl8pPr>
    <a:lvl9pPr marL="1736576" algn="l" defTabSz="434145" rtl="0" eaLnBrk="1" latinLnBrk="0" hangingPunct="1">
      <a:defRPr sz="85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3" userDrawn="1">
          <p15:clr>
            <a:srgbClr val="A4A3A4"/>
          </p15:clr>
        </p15:guide>
        <p15:guide id="2" pos="67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7" autoAdjust="0"/>
    <p:restoredTop sz="93947" autoAdjust="0"/>
  </p:normalViewPr>
  <p:slideViewPr>
    <p:cSldViewPr showGuides="1">
      <p:cViewPr>
        <p:scale>
          <a:sx n="50" d="100"/>
          <a:sy n="50" d="100"/>
        </p:scale>
        <p:origin x="12" y="36"/>
      </p:cViewPr>
      <p:guideLst>
        <p:guide orient="horz" pos="9533"/>
        <p:guide pos="67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 name="PlaceHolder 1"/>
          <p:cNvSpPr>
            <a:spLocks noGrp="1"/>
          </p:cNvSpPr>
          <p:nvPr>
            <p:ph type="body"/>
          </p:nvPr>
        </p:nvSpPr>
        <p:spPr>
          <a:xfrm>
            <a:off x="756000" y="5078520"/>
            <a:ext cx="6047640" cy="4811040"/>
          </a:xfrm>
          <a:prstGeom prst="rect">
            <a:avLst/>
          </a:prstGeom>
        </p:spPr>
        <p:txBody>
          <a:bodyPr lIns="0" tIns="0" rIns="0" bIns="0"/>
          <a:lstStyle/>
          <a:p>
            <a:r>
              <a:rPr lang="en-IN" sz="2000">
                <a:latin typeface="Arial"/>
              </a:rPr>
              <a:t>Click to edit the notes format</a:t>
            </a:r>
            <a:endParaRPr/>
          </a:p>
        </p:txBody>
      </p:sp>
      <p:sp>
        <p:nvSpPr>
          <p:cNvPr id="38" name="PlaceHolder 2"/>
          <p:cNvSpPr>
            <a:spLocks noGrp="1"/>
          </p:cNvSpPr>
          <p:nvPr>
            <p:ph type="hdr"/>
          </p:nvPr>
        </p:nvSpPr>
        <p:spPr>
          <a:xfrm>
            <a:off x="0" y="0"/>
            <a:ext cx="3280680" cy="534240"/>
          </a:xfrm>
          <a:prstGeom prst="rect">
            <a:avLst/>
          </a:prstGeom>
        </p:spPr>
        <p:txBody>
          <a:bodyPr lIns="0" tIns="0" rIns="0" bIns="0"/>
          <a:lstStyle/>
          <a:p>
            <a:r>
              <a:rPr lang="en-IN" sz="1400">
                <a:latin typeface="Times New Roman"/>
              </a:rPr>
              <a:t>&lt;header&gt;</a:t>
            </a:r>
            <a:endParaRPr/>
          </a:p>
        </p:txBody>
      </p:sp>
      <p:sp>
        <p:nvSpPr>
          <p:cNvPr id="39" name="PlaceHolder 3"/>
          <p:cNvSpPr>
            <a:spLocks noGrp="1"/>
          </p:cNvSpPr>
          <p:nvPr>
            <p:ph type="dt"/>
          </p:nvPr>
        </p:nvSpPr>
        <p:spPr>
          <a:xfrm>
            <a:off x="4278960" y="0"/>
            <a:ext cx="3280680" cy="534240"/>
          </a:xfrm>
          <a:prstGeom prst="rect">
            <a:avLst/>
          </a:prstGeom>
        </p:spPr>
        <p:txBody>
          <a:bodyPr lIns="0" tIns="0" rIns="0" bIns="0"/>
          <a:lstStyle/>
          <a:p>
            <a:pPr algn="r"/>
            <a:r>
              <a:rPr lang="en-IN" sz="1400">
                <a:latin typeface="Times New Roman"/>
              </a:rPr>
              <a:t>&lt;date/time&gt;</a:t>
            </a:r>
            <a:endParaRPr/>
          </a:p>
        </p:txBody>
      </p:sp>
      <p:sp>
        <p:nvSpPr>
          <p:cNvPr id="40" name="PlaceHolder 4"/>
          <p:cNvSpPr>
            <a:spLocks noGrp="1"/>
          </p:cNvSpPr>
          <p:nvPr>
            <p:ph type="ftr"/>
          </p:nvPr>
        </p:nvSpPr>
        <p:spPr>
          <a:xfrm>
            <a:off x="0" y="10157400"/>
            <a:ext cx="3280680" cy="534240"/>
          </a:xfrm>
          <a:prstGeom prst="rect">
            <a:avLst/>
          </a:prstGeom>
        </p:spPr>
        <p:txBody>
          <a:bodyPr lIns="0" tIns="0" rIns="0" bIns="0" anchor="b"/>
          <a:lstStyle/>
          <a:p>
            <a:r>
              <a:rPr lang="en-IN" sz="1400">
                <a:latin typeface="Times New Roman"/>
              </a:rPr>
              <a:t>&lt;footer&gt;</a:t>
            </a:r>
            <a:endParaRPr/>
          </a:p>
        </p:txBody>
      </p:sp>
      <p:sp>
        <p:nvSpPr>
          <p:cNvPr id="41" name="PlaceHolder 5"/>
          <p:cNvSpPr>
            <a:spLocks noGrp="1"/>
          </p:cNvSpPr>
          <p:nvPr>
            <p:ph type="sldNum"/>
          </p:nvPr>
        </p:nvSpPr>
        <p:spPr>
          <a:xfrm>
            <a:off x="4278960" y="10157400"/>
            <a:ext cx="3280680" cy="534240"/>
          </a:xfrm>
          <a:prstGeom prst="rect">
            <a:avLst/>
          </a:prstGeom>
        </p:spPr>
        <p:txBody>
          <a:bodyPr lIns="0" tIns="0" rIns="0" bIns="0" anchor="b"/>
          <a:lstStyle/>
          <a:p>
            <a:pPr algn="r"/>
            <a:fld id="{745916E6-E8A7-45C8-B251-EDDD6AA60402}" type="slidenum">
              <a:rPr lang="en-IN" sz="1400">
                <a:latin typeface="Times New Roman"/>
              </a:rPr>
              <a:t>‹#›</a:t>
            </a:fld>
            <a:endParaRPr/>
          </a:p>
        </p:txBody>
      </p:sp>
    </p:spTree>
    <p:extLst>
      <p:ext uri="{BB962C8B-B14F-4D97-AF65-F5344CB8AC3E}">
        <p14:creationId xmlns:p14="http://schemas.microsoft.com/office/powerpoint/2010/main" val="1596473539"/>
      </p:ext>
    </p:extLst>
  </p:cSld>
  <p:clrMap bg1="lt1" tx1="dk1" bg2="lt2" tx2="dk2" accent1="accent1" accent2="accent2" accent3="accent3" accent4="accent4" accent5="accent5" accent6="accent6" hlink="hlink" folHlink="folHlink"/>
  <p:notesStyle>
    <a:lvl1pPr marL="0" algn="l" defTabSz="434145" rtl="0" eaLnBrk="1" latinLnBrk="0" hangingPunct="1">
      <a:defRPr sz="570" kern="1200">
        <a:solidFill>
          <a:schemeClr val="tx1"/>
        </a:solidFill>
        <a:latin typeface="+mn-lt"/>
        <a:ea typeface="+mn-ea"/>
        <a:cs typeface="+mn-cs"/>
      </a:defRPr>
    </a:lvl1pPr>
    <a:lvl2pPr marL="217072" algn="l" defTabSz="434145" rtl="0" eaLnBrk="1" latinLnBrk="0" hangingPunct="1">
      <a:defRPr sz="570" kern="1200">
        <a:solidFill>
          <a:schemeClr val="tx1"/>
        </a:solidFill>
        <a:latin typeface="+mn-lt"/>
        <a:ea typeface="+mn-ea"/>
        <a:cs typeface="+mn-cs"/>
      </a:defRPr>
    </a:lvl2pPr>
    <a:lvl3pPr marL="434145" algn="l" defTabSz="434145" rtl="0" eaLnBrk="1" latinLnBrk="0" hangingPunct="1">
      <a:defRPr sz="570" kern="1200">
        <a:solidFill>
          <a:schemeClr val="tx1"/>
        </a:solidFill>
        <a:latin typeface="+mn-lt"/>
        <a:ea typeface="+mn-ea"/>
        <a:cs typeface="+mn-cs"/>
      </a:defRPr>
    </a:lvl3pPr>
    <a:lvl4pPr marL="651216" algn="l" defTabSz="434145" rtl="0" eaLnBrk="1" latinLnBrk="0" hangingPunct="1">
      <a:defRPr sz="570" kern="1200">
        <a:solidFill>
          <a:schemeClr val="tx1"/>
        </a:solidFill>
        <a:latin typeface="+mn-lt"/>
        <a:ea typeface="+mn-ea"/>
        <a:cs typeface="+mn-cs"/>
      </a:defRPr>
    </a:lvl4pPr>
    <a:lvl5pPr marL="868288" algn="l" defTabSz="434145" rtl="0" eaLnBrk="1" latinLnBrk="0" hangingPunct="1">
      <a:defRPr sz="570" kern="1200">
        <a:solidFill>
          <a:schemeClr val="tx1"/>
        </a:solidFill>
        <a:latin typeface="+mn-lt"/>
        <a:ea typeface="+mn-ea"/>
        <a:cs typeface="+mn-cs"/>
      </a:defRPr>
    </a:lvl5pPr>
    <a:lvl6pPr marL="1085360" algn="l" defTabSz="434145" rtl="0" eaLnBrk="1" latinLnBrk="0" hangingPunct="1">
      <a:defRPr sz="570" kern="1200">
        <a:solidFill>
          <a:schemeClr val="tx1"/>
        </a:solidFill>
        <a:latin typeface="+mn-lt"/>
        <a:ea typeface="+mn-ea"/>
        <a:cs typeface="+mn-cs"/>
      </a:defRPr>
    </a:lvl6pPr>
    <a:lvl7pPr marL="1302433" algn="l" defTabSz="434145" rtl="0" eaLnBrk="1" latinLnBrk="0" hangingPunct="1">
      <a:defRPr sz="570" kern="1200">
        <a:solidFill>
          <a:schemeClr val="tx1"/>
        </a:solidFill>
        <a:latin typeface="+mn-lt"/>
        <a:ea typeface="+mn-ea"/>
        <a:cs typeface="+mn-cs"/>
      </a:defRPr>
    </a:lvl7pPr>
    <a:lvl8pPr marL="1519504" algn="l" defTabSz="434145" rtl="0" eaLnBrk="1" latinLnBrk="0" hangingPunct="1">
      <a:defRPr sz="570" kern="1200">
        <a:solidFill>
          <a:schemeClr val="tx1"/>
        </a:solidFill>
        <a:latin typeface="+mn-lt"/>
        <a:ea typeface="+mn-ea"/>
        <a:cs typeface="+mn-cs"/>
      </a:defRPr>
    </a:lvl8pPr>
    <a:lvl9pPr marL="1736576" algn="l" defTabSz="434145" rtl="0" eaLnBrk="1" latinLnBrk="0" hangingPunct="1">
      <a:defRPr sz="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PlaceHolder 1"/>
          <p:cNvSpPr>
            <a:spLocks noGrp="1"/>
          </p:cNvSpPr>
          <p:nvPr>
            <p:ph type="body"/>
          </p:nvPr>
        </p:nvSpPr>
        <p:spPr>
          <a:xfrm>
            <a:off x="685800" y="4343400"/>
            <a:ext cx="5486040" cy="4114440"/>
          </a:xfrm>
          <a:prstGeom prst="rect">
            <a:avLst/>
          </a:prstGeom>
        </p:spPr>
        <p:txBody>
          <a:bodyPr tIns="91440" bIns="91440"/>
          <a:lstStyle/>
          <a:p>
            <a:pPr>
              <a:lnSpc>
                <a:spcPct val="100000"/>
              </a:lnSpc>
            </a:pPr>
            <a:endParaRPr dirty="0"/>
          </a:p>
        </p:txBody>
      </p:sp>
    </p:spTree>
    <p:extLst>
      <p:ext uri="{BB962C8B-B14F-4D97-AF65-F5344CB8AC3E}">
        <p14:creationId xmlns:p14="http://schemas.microsoft.com/office/powerpoint/2010/main" val="2655677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25" name="PlaceHolder 2"/>
          <p:cNvSpPr>
            <a:spLocks noGrp="1"/>
          </p:cNvSpPr>
          <p:nvPr>
            <p:ph type="body"/>
          </p:nvPr>
        </p:nvSpPr>
        <p:spPr>
          <a:xfrm>
            <a:off x="1069822" y="7082229"/>
            <a:ext cx="19256517" cy="8373483"/>
          </a:xfrm>
          <a:prstGeom prst="rect">
            <a:avLst/>
          </a:prstGeom>
        </p:spPr>
        <p:txBody>
          <a:bodyPr lIns="0" tIns="0" rIns="0" bIns="0"/>
          <a:lstStyle/>
          <a:p>
            <a:endParaRPr/>
          </a:p>
        </p:txBody>
      </p:sp>
      <p:sp>
        <p:nvSpPr>
          <p:cNvPr id="26" name="PlaceHolder 3"/>
          <p:cNvSpPr>
            <a:spLocks noGrp="1"/>
          </p:cNvSpPr>
          <p:nvPr>
            <p:ph type="body"/>
          </p:nvPr>
        </p:nvSpPr>
        <p:spPr>
          <a:xfrm>
            <a:off x="1069822" y="16251453"/>
            <a:ext cx="19256517" cy="8373483"/>
          </a:xfrm>
          <a:prstGeom prst="rect">
            <a:avLst/>
          </a:prstGeom>
        </p:spPr>
        <p:txBody>
          <a:bodyPr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28" name="PlaceHolder 2"/>
          <p:cNvSpPr>
            <a:spLocks noGrp="1"/>
          </p:cNvSpPr>
          <p:nvPr>
            <p:ph type="body"/>
          </p:nvPr>
        </p:nvSpPr>
        <p:spPr>
          <a:xfrm>
            <a:off x="1069816" y="7082229"/>
            <a:ext cx="9397044" cy="8373483"/>
          </a:xfrm>
          <a:prstGeom prst="rect">
            <a:avLst/>
          </a:prstGeom>
        </p:spPr>
        <p:txBody>
          <a:bodyPr lIns="0" tIns="0" rIns="0" bIns="0"/>
          <a:lstStyle/>
          <a:p>
            <a:endParaRPr/>
          </a:p>
        </p:txBody>
      </p:sp>
      <p:sp>
        <p:nvSpPr>
          <p:cNvPr id="29" name="PlaceHolder 3"/>
          <p:cNvSpPr>
            <a:spLocks noGrp="1"/>
          </p:cNvSpPr>
          <p:nvPr>
            <p:ph type="body"/>
          </p:nvPr>
        </p:nvSpPr>
        <p:spPr>
          <a:xfrm>
            <a:off x="10936835" y="7082229"/>
            <a:ext cx="9397044" cy="8373483"/>
          </a:xfrm>
          <a:prstGeom prst="rect">
            <a:avLst/>
          </a:prstGeom>
        </p:spPr>
        <p:txBody>
          <a:bodyPr lIns="0" tIns="0" rIns="0" bIns="0"/>
          <a:lstStyle/>
          <a:p>
            <a:endParaRPr/>
          </a:p>
        </p:txBody>
      </p:sp>
      <p:sp>
        <p:nvSpPr>
          <p:cNvPr id="30" name="PlaceHolder 4"/>
          <p:cNvSpPr>
            <a:spLocks noGrp="1"/>
          </p:cNvSpPr>
          <p:nvPr>
            <p:ph type="body"/>
          </p:nvPr>
        </p:nvSpPr>
        <p:spPr>
          <a:xfrm>
            <a:off x="10936835" y="16251453"/>
            <a:ext cx="9397044" cy="8373483"/>
          </a:xfrm>
          <a:prstGeom prst="rect">
            <a:avLst/>
          </a:prstGeom>
        </p:spPr>
        <p:txBody>
          <a:bodyPr lIns="0" tIns="0" rIns="0" bIns="0"/>
          <a:lstStyle/>
          <a:p>
            <a:endParaRPr/>
          </a:p>
        </p:txBody>
      </p:sp>
      <p:sp>
        <p:nvSpPr>
          <p:cNvPr id="31" name="PlaceHolder 5"/>
          <p:cNvSpPr>
            <a:spLocks noGrp="1"/>
          </p:cNvSpPr>
          <p:nvPr>
            <p:ph type="body"/>
          </p:nvPr>
        </p:nvSpPr>
        <p:spPr>
          <a:xfrm>
            <a:off x="1069816" y="16251453"/>
            <a:ext cx="9397044" cy="8373483"/>
          </a:xfrm>
          <a:prstGeom prst="rect">
            <a:avLst/>
          </a:prstGeom>
        </p:spPr>
        <p:txBody>
          <a:bodyPr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33" name="PlaceHolder 2"/>
          <p:cNvSpPr>
            <a:spLocks noGrp="1"/>
          </p:cNvSpPr>
          <p:nvPr>
            <p:ph type="body"/>
          </p:nvPr>
        </p:nvSpPr>
        <p:spPr>
          <a:xfrm>
            <a:off x="1069822" y="7082225"/>
            <a:ext cx="19256517" cy="17554622"/>
          </a:xfrm>
          <a:prstGeom prst="rect">
            <a:avLst/>
          </a:prstGeom>
        </p:spPr>
        <p:txBody>
          <a:bodyPr lIns="0" tIns="0" rIns="0" bIns="0"/>
          <a:lstStyle/>
          <a:p>
            <a:endParaRPr/>
          </a:p>
        </p:txBody>
      </p:sp>
      <p:sp>
        <p:nvSpPr>
          <p:cNvPr id="34" name="PlaceHolder 3"/>
          <p:cNvSpPr>
            <a:spLocks noGrp="1"/>
          </p:cNvSpPr>
          <p:nvPr>
            <p:ph type="body"/>
          </p:nvPr>
        </p:nvSpPr>
        <p:spPr>
          <a:xfrm>
            <a:off x="1069822" y="7082225"/>
            <a:ext cx="19256517" cy="17554622"/>
          </a:xfrm>
          <a:prstGeom prst="rect">
            <a:avLst/>
          </a:prstGeom>
        </p:spPr>
        <p:txBody>
          <a:bodyPr lIns="0" tIns="0" rIns="0" bIns="0"/>
          <a:lstStyle/>
          <a:p>
            <a:endParaRPr/>
          </a:p>
        </p:txBody>
      </p:sp>
      <p:pic>
        <p:nvPicPr>
          <p:cNvPr id="35" name="Picture 34"/>
          <p:cNvPicPr/>
          <p:nvPr/>
        </p:nvPicPr>
        <p:blipFill>
          <a:blip r:embed="rId2"/>
          <a:stretch>
            <a:fillRect/>
          </a:stretch>
        </p:blipFill>
        <p:spPr>
          <a:xfrm>
            <a:off x="4865424" y="7082225"/>
            <a:ext cx="11664963" cy="17554622"/>
          </a:xfrm>
          <a:prstGeom prst="rect">
            <a:avLst/>
          </a:prstGeom>
          <a:ln>
            <a:noFill/>
          </a:ln>
        </p:spPr>
      </p:pic>
      <p:pic>
        <p:nvPicPr>
          <p:cNvPr id="36" name="Picture 35"/>
          <p:cNvPicPr/>
          <p:nvPr/>
        </p:nvPicPr>
        <p:blipFill>
          <a:blip r:embed="rId2"/>
          <a:stretch>
            <a:fillRect/>
          </a:stretch>
        </p:blipFill>
        <p:spPr>
          <a:xfrm>
            <a:off x="4865424" y="7082225"/>
            <a:ext cx="11664963" cy="17554622"/>
          </a:xfrm>
          <a:prstGeom prst="rect">
            <a:avLst/>
          </a:prstGeom>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4" name="PlaceHolder 2"/>
          <p:cNvSpPr>
            <a:spLocks noGrp="1"/>
          </p:cNvSpPr>
          <p:nvPr>
            <p:ph type="subTitle"/>
          </p:nvPr>
        </p:nvSpPr>
        <p:spPr>
          <a:xfrm>
            <a:off x="1069822" y="7082230"/>
            <a:ext cx="19256517" cy="17554953"/>
          </a:xfrm>
          <a:prstGeom prst="rect">
            <a:avLst/>
          </a:prstGeom>
        </p:spPr>
        <p:txBody>
          <a:bodyPr lIns="0" tIns="0" rIns="0" bIns="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6" name="PlaceHolder 2"/>
          <p:cNvSpPr>
            <a:spLocks noGrp="1"/>
          </p:cNvSpPr>
          <p:nvPr>
            <p:ph type="body"/>
          </p:nvPr>
        </p:nvSpPr>
        <p:spPr>
          <a:xfrm>
            <a:off x="1069822" y="7082225"/>
            <a:ext cx="19256517" cy="17554622"/>
          </a:xfrm>
          <a:prstGeom prst="rect">
            <a:avLst/>
          </a:prstGeom>
        </p:spPr>
        <p:txBody>
          <a:bodyPr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8" name="PlaceHolder 2"/>
          <p:cNvSpPr>
            <a:spLocks noGrp="1"/>
          </p:cNvSpPr>
          <p:nvPr>
            <p:ph type="body"/>
          </p:nvPr>
        </p:nvSpPr>
        <p:spPr>
          <a:xfrm>
            <a:off x="1069816" y="7082225"/>
            <a:ext cx="9397044" cy="17554622"/>
          </a:xfrm>
          <a:prstGeom prst="rect">
            <a:avLst/>
          </a:prstGeom>
        </p:spPr>
        <p:txBody>
          <a:bodyPr lIns="0" tIns="0" rIns="0" bIns="0"/>
          <a:lstStyle/>
          <a:p>
            <a:endParaRPr/>
          </a:p>
        </p:txBody>
      </p:sp>
      <p:sp>
        <p:nvSpPr>
          <p:cNvPr id="9" name="PlaceHolder 3"/>
          <p:cNvSpPr>
            <a:spLocks noGrp="1"/>
          </p:cNvSpPr>
          <p:nvPr>
            <p:ph type="body"/>
          </p:nvPr>
        </p:nvSpPr>
        <p:spPr>
          <a:xfrm>
            <a:off x="10936835" y="7082225"/>
            <a:ext cx="9397044" cy="17554622"/>
          </a:xfrm>
          <a:prstGeom prst="rect">
            <a:avLst/>
          </a:prstGeom>
        </p:spPr>
        <p:txBody>
          <a:bodyPr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729362" y="4381539"/>
            <a:ext cx="19937437" cy="55989825"/>
          </a:xfrm>
          <a:prstGeom prst="rect">
            <a:avLst/>
          </a:prstGeom>
        </p:spPr>
        <p:txBody>
          <a:bodyPr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13" name="PlaceHolder 2"/>
          <p:cNvSpPr>
            <a:spLocks noGrp="1"/>
          </p:cNvSpPr>
          <p:nvPr>
            <p:ph type="body"/>
          </p:nvPr>
        </p:nvSpPr>
        <p:spPr>
          <a:xfrm>
            <a:off x="1069816" y="7082229"/>
            <a:ext cx="9397044" cy="8373483"/>
          </a:xfrm>
          <a:prstGeom prst="rect">
            <a:avLst/>
          </a:prstGeom>
        </p:spPr>
        <p:txBody>
          <a:bodyPr lIns="0" tIns="0" rIns="0" bIns="0"/>
          <a:lstStyle/>
          <a:p>
            <a:endParaRPr/>
          </a:p>
        </p:txBody>
      </p:sp>
      <p:sp>
        <p:nvSpPr>
          <p:cNvPr id="14" name="PlaceHolder 3"/>
          <p:cNvSpPr>
            <a:spLocks noGrp="1"/>
          </p:cNvSpPr>
          <p:nvPr>
            <p:ph type="body"/>
          </p:nvPr>
        </p:nvSpPr>
        <p:spPr>
          <a:xfrm>
            <a:off x="1069816" y="16251453"/>
            <a:ext cx="9397044" cy="8373483"/>
          </a:xfrm>
          <a:prstGeom prst="rect">
            <a:avLst/>
          </a:prstGeom>
        </p:spPr>
        <p:txBody>
          <a:bodyPr lIns="0" tIns="0" rIns="0" bIns="0"/>
          <a:lstStyle/>
          <a:p>
            <a:endParaRPr/>
          </a:p>
        </p:txBody>
      </p:sp>
      <p:sp>
        <p:nvSpPr>
          <p:cNvPr id="15" name="PlaceHolder 4"/>
          <p:cNvSpPr>
            <a:spLocks noGrp="1"/>
          </p:cNvSpPr>
          <p:nvPr>
            <p:ph type="body"/>
          </p:nvPr>
        </p:nvSpPr>
        <p:spPr>
          <a:xfrm>
            <a:off x="10936835" y="7082225"/>
            <a:ext cx="9397044" cy="17554622"/>
          </a:xfrm>
          <a:prstGeom prst="rect">
            <a:avLst/>
          </a:prstGeom>
        </p:spPr>
        <p:txBody>
          <a:bodyPr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17" name="PlaceHolder 2"/>
          <p:cNvSpPr>
            <a:spLocks noGrp="1"/>
          </p:cNvSpPr>
          <p:nvPr>
            <p:ph type="body"/>
          </p:nvPr>
        </p:nvSpPr>
        <p:spPr>
          <a:xfrm>
            <a:off x="1069816" y="7082225"/>
            <a:ext cx="9397044" cy="17554622"/>
          </a:xfrm>
          <a:prstGeom prst="rect">
            <a:avLst/>
          </a:prstGeom>
        </p:spPr>
        <p:txBody>
          <a:bodyPr lIns="0" tIns="0" rIns="0" bIns="0"/>
          <a:lstStyle/>
          <a:p>
            <a:endParaRPr/>
          </a:p>
        </p:txBody>
      </p:sp>
      <p:sp>
        <p:nvSpPr>
          <p:cNvPr id="18" name="PlaceHolder 3"/>
          <p:cNvSpPr>
            <a:spLocks noGrp="1"/>
          </p:cNvSpPr>
          <p:nvPr>
            <p:ph type="body"/>
          </p:nvPr>
        </p:nvSpPr>
        <p:spPr>
          <a:xfrm>
            <a:off x="10936835" y="7082229"/>
            <a:ext cx="9397044" cy="8373483"/>
          </a:xfrm>
          <a:prstGeom prst="rect">
            <a:avLst/>
          </a:prstGeom>
        </p:spPr>
        <p:txBody>
          <a:bodyPr lIns="0" tIns="0" rIns="0" bIns="0"/>
          <a:lstStyle/>
          <a:p>
            <a:endParaRPr/>
          </a:p>
        </p:txBody>
      </p:sp>
      <p:sp>
        <p:nvSpPr>
          <p:cNvPr id="19" name="PlaceHolder 4"/>
          <p:cNvSpPr>
            <a:spLocks noGrp="1"/>
          </p:cNvSpPr>
          <p:nvPr>
            <p:ph type="body"/>
          </p:nvPr>
        </p:nvSpPr>
        <p:spPr>
          <a:xfrm>
            <a:off x="10936835" y="16251453"/>
            <a:ext cx="9397044" cy="8373483"/>
          </a:xfrm>
          <a:prstGeom prst="rect">
            <a:avLst/>
          </a:prstGeom>
        </p:spPr>
        <p:txBody>
          <a:bodyPr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729362" y="4381540"/>
            <a:ext cx="19937437" cy="12078774"/>
          </a:xfrm>
          <a:prstGeom prst="rect">
            <a:avLst/>
          </a:prstGeom>
        </p:spPr>
        <p:txBody>
          <a:bodyPr lIns="0" tIns="0" rIns="0" bIns="0" anchor="ctr"/>
          <a:lstStyle/>
          <a:p>
            <a:endParaRPr/>
          </a:p>
        </p:txBody>
      </p:sp>
      <p:sp>
        <p:nvSpPr>
          <p:cNvPr id="21" name="PlaceHolder 2"/>
          <p:cNvSpPr>
            <a:spLocks noGrp="1"/>
          </p:cNvSpPr>
          <p:nvPr>
            <p:ph type="body"/>
          </p:nvPr>
        </p:nvSpPr>
        <p:spPr>
          <a:xfrm>
            <a:off x="1069816" y="7082229"/>
            <a:ext cx="9397044" cy="8373483"/>
          </a:xfrm>
          <a:prstGeom prst="rect">
            <a:avLst/>
          </a:prstGeom>
        </p:spPr>
        <p:txBody>
          <a:bodyPr lIns="0" tIns="0" rIns="0" bIns="0"/>
          <a:lstStyle/>
          <a:p>
            <a:endParaRPr/>
          </a:p>
        </p:txBody>
      </p:sp>
      <p:sp>
        <p:nvSpPr>
          <p:cNvPr id="22" name="PlaceHolder 3"/>
          <p:cNvSpPr>
            <a:spLocks noGrp="1"/>
          </p:cNvSpPr>
          <p:nvPr>
            <p:ph type="body"/>
          </p:nvPr>
        </p:nvSpPr>
        <p:spPr>
          <a:xfrm>
            <a:off x="10936835" y="7082229"/>
            <a:ext cx="9397044" cy="8373483"/>
          </a:xfrm>
          <a:prstGeom prst="rect">
            <a:avLst/>
          </a:prstGeom>
        </p:spPr>
        <p:txBody>
          <a:bodyPr lIns="0" tIns="0" rIns="0" bIns="0"/>
          <a:lstStyle/>
          <a:p>
            <a:endParaRPr/>
          </a:p>
        </p:txBody>
      </p:sp>
      <p:sp>
        <p:nvSpPr>
          <p:cNvPr id="23" name="PlaceHolder 4"/>
          <p:cNvSpPr>
            <a:spLocks noGrp="1"/>
          </p:cNvSpPr>
          <p:nvPr>
            <p:ph type="body"/>
          </p:nvPr>
        </p:nvSpPr>
        <p:spPr>
          <a:xfrm>
            <a:off x="1069822" y="16251453"/>
            <a:ext cx="19256517" cy="8373483"/>
          </a:xfrm>
          <a:prstGeom prst="rect">
            <a:avLst/>
          </a:prstGeom>
        </p:spPr>
        <p:txBody>
          <a:bodyPr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PlaceHolder 1"/>
          <p:cNvSpPr>
            <a:spLocks noGrp="1"/>
          </p:cNvSpPr>
          <p:nvPr>
            <p:ph type="title"/>
          </p:nvPr>
        </p:nvSpPr>
        <p:spPr>
          <a:xfrm>
            <a:off x="729362" y="4381539"/>
            <a:ext cx="19937437" cy="12078443"/>
          </a:xfrm>
          <a:prstGeom prst="rect">
            <a:avLst/>
          </a:prstGeom>
        </p:spPr>
        <p:txBody>
          <a:bodyPr lIns="487440" tIns="487440" rIns="487440" bIns="487440" anchor="b"/>
          <a:lstStyle/>
          <a:p>
            <a:r>
              <a:rPr lang="en-IN" sz="12693">
                <a:latin typeface="Arial"/>
              </a:rPr>
              <a:t>Click to edit the title text format</a:t>
            </a:r>
            <a:endParaRPr/>
          </a:p>
        </p:txBody>
      </p:sp>
      <p:sp>
        <p:nvSpPr>
          <p:cNvPr id="4" name="PlaceHolder 2"/>
          <p:cNvSpPr>
            <a:spLocks noGrp="1"/>
          </p:cNvSpPr>
          <p:nvPr>
            <p:ph type="sldNum"/>
          </p:nvPr>
        </p:nvSpPr>
        <p:spPr>
          <a:xfrm>
            <a:off x="19824945" y="27441138"/>
            <a:ext cx="1283744" cy="2315725"/>
          </a:xfrm>
          <a:prstGeom prst="rect">
            <a:avLst/>
          </a:prstGeom>
        </p:spPr>
        <p:txBody>
          <a:bodyPr lIns="487440" tIns="487440" rIns="487440" bIns="487440" anchor="ctr"/>
          <a:lstStyle/>
          <a:p>
            <a:pPr>
              <a:lnSpc>
                <a:spcPct val="100000"/>
              </a:lnSpc>
            </a:pPr>
            <a:fld id="{D947A323-11F2-46F4-9240-370675176F29}" type="slidenum">
              <a:rPr lang="en-IN" sz="642">
                <a:solidFill>
                  <a:srgbClr val="000000"/>
                </a:solidFill>
                <a:latin typeface="Arial"/>
                <a:ea typeface="Arial"/>
              </a:rPr>
              <a:t>‹#›</a:t>
            </a:fld>
            <a:endParaRPr/>
          </a:p>
        </p:txBody>
      </p:sp>
      <p:sp>
        <p:nvSpPr>
          <p:cNvPr id="2" name="PlaceHolder 3"/>
          <p:cNvSpPr>
            <a:spLocks noGrp="1"/>
          </p:cNvSpPr>
          <p:nvPr>
            <p:ph type="body"/>
          </p:nvPr>
        </p:nvSpPr>
        <p:spPr>
          <a:xfrm>
            <a:off x="1069822" y="7082225"/>
            <a:ext cx="19256517" cy="17554622"/>
          </a:xfrm>
          <a:prstGeom prst="rect">
            <a:avLst/>
          </a:prstGeom>
        </p:spPr>
        <p:txBody>
          <a:bodyPr lIns="0" tIns="0" rIns="0" bIns="0"/>
          <a:lstStyle/>
          <a:p>
            <a:pPr>
              <a:buSzPct val="45000"/>
              <a:buFont typeface="StarSymbol"/>
              <a:buChar char=""/>
            </a:pPr>
            <a:r>
              <a:rPr lang="en-IN" sz="642">
                <a:latin typeface="Arial"/>
              </a:rPr>
              <a:t>Click to edit the outline text format</a:t>
            </a:r>
            <a:endParaRPr/>
          </a:p>
          <a:p>
            <a:pPr lvl="1">
              <a:buSzPct val="75000"/>
              <a:buFont typeface="StarSymbol"/>
              <a:buChar char=""/>
            </a:pPr>
            <a:r>
              <a:rPr lang="en-IN" sz="642">
                <a:latin typeface="Arial"/>
              </a:rPr>
              <a:t>Second Outline Level</a:t>
            </a:r>
            <a:endParaRPr/>
          </a:p>
          <a:p>
            <a:pPr lvl="2">
              <a:buSzPct val="45000"/>
              <a:buFont typeface="StarSymbol"/>
              <a:buChar char=""/>
            </a:pPr>
            <a:r>
              <a:rPr lang="en-IN" sz="642">
                <a:latin typeface="Arial"/>
              </a:rPr>
              <a:t>Third Outline Level</a:t>
            </a:r>
            <a:endParaRPr/>
          </a:p>
          <a:p>
            <a:pPr lvl="3">
              <a:buSzPct val="75000"/>
              <a:buFont typeface="StarSymbol"/>
              <a:buChar char=""/>
            </a:pPr>
            <a:r>
              <a:rPr lang="en-IN" sz="642">
                <a:latin typeface="Arial"/>
              </a:rPr>
              <a:t>Fourth Outline Level</a:t>
            </a:r>
            <a:endParaRPr/>
          </a:p>
          <a:p>
            <a:pPr lvl="4">
              <a:buSzPct val="45000"/>
              <a:buFont typeface="StarSymbol"/>
              <a:buChar char=""/>
            </a:pPr>
            <a:r>
              <a:rPr lang="en-IN" sz="917">
                <a:latin typeface="Arial"/>
              </a:rPr>
              <a:t>Fifth Outline Level</a:t>
            </a:r>
            <a:endParaRPr/>
          </a:p>
          <a:p>
            <a:pPr lvl="5">
              <a:buSzPct val="45000"/>
              <a:buFont typeface="StarSymbol"/>
              <a:buChar char=""/>
            </a:pPr>
            <a:r>
              <a:rPr lang="en-IN" sz="917">
                <a:latin typeface="Arial"/>
              </a:rPr>
              <a:t>Sixth Outline Level</a:t>
            </a:r>
            <a:endParaRPr/>
          </a:p>
          <a:p>
            <a:pPr lvl="6">
              <a:buSzPct val="45000"/>
              <a:buFont typeface="StarSymbol"/>
              <a:buChar char=""/>
            </a:pPr>
            <a:r>
              <a:rPr lang="en-IN" sz="917">
                <a:latin typeface="Arial"/>
              </a:rPr>
              <a:t>Seventh Outline Level</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419042" rtl="0" eaLnBrk="1" latinLnBrk="0" hangingPunct="1">
        <a:lnSpc>
          <a:spcPct val="90000"/>
        </a:lnSpc>
        <a:spcBef>
          <a:spcPct val="0"/>
        </a:spcBef>
        <a:buNone/>
        <a:defRPr sz="2017" kern="1200">
          <a:solidFill>
            <a:schemeClr val="tx1"/>
          </a:solidFill>
          <a:latin typeface="+mj-lt"/>
          <a:ea typeface="+mj-ea"/>
          <a:cs typeface="+mj-cs"/>
        </a:defRPr>
      </a:lvl1pPr>
    </p:titleStyle>
    <p:bodyStyle>
      <a:lvl1pPr marL="104760" indent="-104760" algn="l" defTabSz="419042" rtl="0" eaLnBrk="1" latinLnBrk="0" hangingPunct="1">
        <a:lnSpc>
          <a:spcPct val="90000"/>
        </a:lnSpc>
        <a:spcBef>
          <a:spcPts val="458"/>
        </a:spcBef>
        <a:buFont typeface="Arial" panose="020B0604020202020204" pitchFamily="34" charset="0"/>
        <a:buChar char="•"/>
        <a:defRPr sz="1283" kern="1200">
          <a:solidFill>
            <a:schemeClr val="tx1"/>
          </a:solidFill>
          <a:latin typeface="+mn-lt"/>
          <a:ea typeface="+mn-ea"/>
          <a:cs typeface="+mn-cs"/>
        </a:defRPr>
      </a:lvl1pPr>
      <a:lvl2pPr marL="314282" indent="-104760" algn="l" defTabSz="419042" rtl="0" eaLnBrk="1" latinLnBrk="0" hangingPunct="1">
        <a:lnSpc>
          <a:spcPct val="90000"/>
        </a:lnSpc>
        <a:spcBef>
          <a:spcPts val="229"/>
        </a:spcBef>
        <a:buFont typeface="Arial" panose="020B0604020202020204" pitchFamily="34" charset="0"/>
        <a:buChar char="•"/>
        <a:defRPr sz="1100" kern="1200">
          <a:solidFill>
            <a:schemeClr val="tx1"/>
          </a:solidFill>
          <a:latin typeface="+mn-lt"/>
          <a:ea typeface="+mn-ea"/>
          <a:cs typeface="+mn-cs"/>
        </a:defRPr>
      </a:lvl2pPr>
      <a:lvl3pPr marL="523802" indent="-104760" algn="l" defTabSz="419042" rtl="0" eaLnBrk="1" latinLnBrk="0" hangingPunct="1">
        <a:lnSpc>
          <a:spcPct val="90000"/>
        </a:lnSpc>
        <a:spcBef>
          <a:spcPts val="229"/>
        </a:spcBef>
        <a:buFont typeface="Arial" panose="020B0604020202020204" pitchFamily="34" charset="0"/>
        <a:buChar char="•"/>
        <a:defRPr sz="917" kern="1200">
          <a:solidFill>
            <a:schemeClr val="tx1"/>
          </a:solidFill>
          <a:latin typeface="+mn-lt"/>
          <a:ea typeface="+mn-ea"/>
          <a:cs typeface="+mn-cs"/>
        </a:defRPr>
      </a:lvl3pPr>
      <a:lvl4pPr marL="733324"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4pPr>
      <a:lvl5pPr marL="942845"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5pPr>
      <a:lvl6pPr marL="1152366"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6pPr>
      <a:lvl7pPr marL="1361888"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7pPr>
      <a:lvl8pPr marL="1571409"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8pPr>
      <a:lvl9pPr marL="1780930" indent="-104760" algn="l" defTabSz="419042" rtl="0" eaLnBrk="1" latinLnBrk="0" hangingPunct="1">
        <a:lnSpc>
          <a:spcPct val="90000"/>
        </a:lnSpc>
        <a:spcBef>
          <a:spcPts val="229"/>
        </a:spcBef>
        <a:buFont typeface="Arial" panose="020B0604020202020204" pitchFamily="34" charset="0"/>
        <a:buChar char="•"/>
        <a:defRPr sz="825" kern="1200">
          <a:solidFill>
            <a:schemeClr val="tx1"/>
          </a:solidFill>
          <a:latin typeface="+mn-lt"/>
          <a:ea typeface="+mn-ea"/>
          <a:cs typeface="+mn-cs"/>
        </a:defRPr>
      </a:lvl9pPr>
    </p:bodyStyle>
    <p:otherStyle>
      <a:defPPr>
        <a:defRPr lang="en-US"/>
      </a:defPPr>
      <a:lvl1pPr marL="0" algn="l" defTabSz="419042" rtl="0" eaLnBrk="1" latinLnBrk="0" hangingPunct="1">
        <a:defRPr sz="825" kern="1200">
          <a:solidFill>
            <a:schemeClr val="tx1"/>
          </a:solidFill>
          <a:latin typeface="+mn-lt"/>
          <a:ea typeface="+mn-ea"/>
          <a:cs typeface="+mn-cs"/>
        </a:defRPr>
      </a:lvl1pPr>
      <a:lvl2pPr marL="209522" algn="l" defTabSz="419042" rtl="0" eaLnBrk="1" latinLnBrk="0" hangingPunct="1">
        <a:defRPr sz="825" kern="1200">
          <a:solidFill>
            <a:schemeClr val="tx1"/>
          </a:solidFill>
          <a:latin typeface="+mn-lt"/>
          <a:ea typeface="+mn-ea"/>
          <a:cs typeface="+mn-cs"/>
        </a:defRPr>
      </a:lvl2pPr>
      <a:lvl3pPr marL="419042" algn="l" defTabSz="419042" rtl="0" eaLnBrk="1" latinLnBrk="0" hangingPunct="1">
        <a:defRPr sz="825" kern="1200">
          <a:solidFill>
            <a:schemeClr val="tx1"/>
          </a:solidFill>
          <a:latin typeface="+mn-lt"/>
          <a:ea typeface="+mn-ea"/>
          <a:cs typeface="+mn-cs"/>
        </a:defRPr>
      </a:lvl3pPr>
      <a:lvl4pPr marL="628564" algn="l" defTabSz="419042" rtl="0" eaLnBrk="1" latinLnBrk="0" hangingPunct="1">
        <a:defRPr sz="825" kern="1200">
          <a:solidFill>
            <a:schemeClr val="tx1"/>
          </a:solidFill>
          <a:latin typeface="+mn-lt"/>
          <a:ea typeface="+mn-ea"/>
          <a:cs typeface="+mn-cs"/>
        </a:defRPr>
      </a:lvl4pPr>
      <a:lvl5pPr marL="838084" algn="l" defTabSz="419042" rtl="0" eaLnBrk="1" latinLnBrk="0" hangingPunct="1">
        <a:defRPr sz="825" kern="1200">
          <a:solidFill>
            <a:schemeClr val="tx1"/>
          </a:solidFill>
          <a:latin typeface="+mn-lt"/>
          <a:ea typeface="+mn-ea"/>
          <a:cs typeface="+mn-cs"/>
        </a:defRPr>
      </a:lvl5pPr>
      <a:lvl6pPr marL="1047606" algn="l" defTabSz="419042" rtl="0" eaLnBrk="1" latinLnBrk="0" hangingPunct="1">
        <a:defRPr sz="825" kern="1200">
          <a:solidFill>
            <a:schemeClr val="tx1"/>
          </a:solidFill>
          <a:latin typeface="+mn-lt"/>
          <a:ea typeface="+mn-ea"/>
          <a:cs typeface="+mn-cs"/>
        </a:defRPr>
      </a:lvl6pPr>
      <a:lvl7pPr marL="1257126" algn="l" defTabSz="419042" rtl="0" eaLnBrk="1" latinLnBrk="0" hangingPunct="1">
        <a:defRPr sz="825" kern="1200">
          <a:solidFill>
            <a:schemeClr val="tx1"/>
          </a:solidFill>
          <a:latin typeface="+mn-lt"/>
          <a:ea typeface="+mn-ea"/>
          <a:cs typeface="+mn-cs"/>
        </a:defRPr>
      </a:lvl7pPr>
      <a:lvl8pPr marL="1466648" algn="l" defTabSz="419042" rtl="0" eaLnBrk="1" latinLnBrk="0" hangingPunct="1">
        <a:defRPr sz="825" kern="1200">
          <a:solidFill>
            <a:schemeClr val="tx1"/>
          </a:solidFill>
          <a:latin typeface="+mn-lt"/>
          <a:ea typeface="+mn-ea"/>
          <a:cs typeface="+mn-cs"/>
        </a:defRPr>
      </a:lvl8pPr>
      <a:lvl9pPr marL="1676168" algn="l" defTabSz="419042" rtl="0" eaLnBrk="1" latinLnBrk="0" hangingPunct="1">
        <a:defRPr sz="8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9" name="CustomShape 8"/>
          <p:cNvSpPr/>
          <p:nvPr/>
        </p:nvSpPr>
        <p:spPr>
          <a:xfrm>
            <a:off x="12054136" y="9106191"/>
            <a:ext cx="5560005" cy="564135"/>
          </a:xfrm>
          <a:prstGeom prst="rect">
            <a:avLst/>
          </a:prstGeom>
          <a:noFill/>
          <a:ln>
            <a:noFill/>
          </a:ln>
        </p:spPr>
        <p:txBody>
          <a:bodyPr tIns="41910" bIns="41910"/>
          <a:lstStyle/>
          <a:p>
            <a:pPr>
              <a:lnSpc>
                <a:spcPct val="115000"/>
              </a:lnSpc>
            </a:pPr>
            <a:endParaRPr sz="392" dirty="0"/>
          </a:p>
          <a:p>
            <a:pPr>
              <a:lnSpc>
                <a:spcPct val="115000"/>
              </a:lnSpc>
            </a:pPr>
            <a:endParaRPr sz="392" dirty="0"/>
          </a:p>
          <a:p>
            <a:pPr>
              <a:lnSpc>
                <a:spcPct val="115000"/>
              </a:lnSpc>
            </a:pPr>
            <a:endParaRPr sz="392" dirty="0"/>
          </a:p>
          <a:p>
            <a:pPr>
              <a:lnSpc>
                <a:spcPct val="115000"/>
              </a:lnSpc>
            </a:pPr>
            <a:endParaRPr sz="392" dirty="0"/>
          </a:p>
          <a:p>
            <a:pPr>
              <a:lnSpc>
                <a:spcPct val="100000"/>
              </a:lnSpc>
            </a:pPr>
            <a:endParaRPr sz="392" dirty="0"/>
          </a:p>
          <a:p>
            <a:pPr>
              <a:lnSpc>
                <a:spcPct val="115000"/>
              </a:lnSpc>
            </a:pPr>
            <a:endParaRPr sz="392" dirty="0"/>
          </a:p>
          <a:p>
            <a:pPr>
              <a:lnSpc>
                <a:spcPct val="100000"/>
              </a:lnSpc>
            </a:pPr>
            <a:endParaRPr sz="392" dirty="0"/>
          </a:p>
        </p:txBody>
      </p:sp>
      <p:grpSp>
        <p:nvGrpSpPr>
          <p:cNvPr id="11" name="Group 10"/>
          <p:cNvGrpSpPr/>
          <p:nvPr/>
        </p:nvGrpSpPr>
        <p:grpSpPr>
          <a:xfrm>
            <a:off x="467803" y="2923189"/>
            <a:ext cx="20565596" cy="26633102"/>
            <a:chOff x="428151" y="3337840"/>
            <a:chExt cx="20565596" cy="26633102"/>
          </a:xfrm>
        </p:grpSpPr>
        <p:grpSp>
          <p:nvGrpSpPr>
            <p:cNvPr id="8" name="Group 7"/>
            <p:cNvGrpSpPr/>
            <p:nvPr/>
          </p:nvGrpSpPr>
          <p:grpSpPr>
            <a:xfrm>
              <a:off x="7325786" y="3337840"/>
              <a:ext cx="6771626" cy="26633102"/>
              <a:chOff x="7325786" y="3337840"/>
              <a:chExt cx="6771626" cy="26633102"/>
            </a:xfrm>
          </p:grpSpPr>
          <p:sp>
            <p:nvSpPr>
              <p:cNvPr id="44" name="CustomShape 3"/>
              <p:cNvSpPr/>
              <p:nvPr/>
            </p:nvSpPr>
            <p:spPr>
              <a:xfrm>
                <a:off x="7330852" y="3337840"/>
                <a:ext cx="6766560" cy="26608897"/>
              </a:xfrm>
              <a:prstGeom prst="rect">
                <a:avLst/>
              </a:prstGeom>
              <a:solidFill>
                <a:schemeClr val="bg1"/>
              </a:solidFill>
              <a:ln>
                <a:noFill/>
              </a:ln>
            </p:spPr>
          </p:sp>
          <p:sp>
            <p:nvSpPr>
              <p:cNvPr id="52" name="CustomShape 11"/>
              <p:cNvSpPr/>
              <p:nvPr/>
            </p:nvSpPr>
            <p:spPr>
              <a:xfrm>
                <a:off x="7325786" y="29791752"/>
                <a:ext cx="6766560" cy="179190"/>
              </a:xfrm>
              <a:prstGeom prst="rect">
                <a:avLst/>
              </a:prstGeom>
              <a:solidFill>
                <a:srgbClr val="002060"/>
              </a:solidFill>
              <a:ln>
                <a:noFill/>
              </a:ln>
            </p:spPr>
          </p:sp>
        </p:grpSp>
        <p:grpSp>
          <p:nvGrpSpPr>
            <p:cNvPr id="3" name="Group 2"/>
            <p:cNvGrpSpPr/>
            <p:nvPr/>
          </p:nvGrpSpPr>
          <p:grpSpPr>
            <a:xfrm>
              <a:off x="14218651" y="3353080"/>
              <a:ext cx="6775096" cy="26555558"/>
              <a:chOff x="14218651" y="3353080"/>
              <a:chExt cx="6775096" cy="26555558"/>
            </a:xfrm>
          </p:grpSpPr>
          <p:sp>
            <p:nvSpPr>
              <p:cNvPr id="46" name="CustomShape 5"/>
              <p:cNvSpPr/>
              <p:nvPr/>
            </p:nvSpPr>
            <p:spPr>
              <a:xfrm>
                <a:off x="14218651" y="3353080"/>
                <a:ext cx="6762622" cy="26541015"/>
              </a:xfrm>
              <a:prstGeom prst="rect">
                <a:avLst/>
              </a:prstGeom>
              <a:solidFill>
                <a:schemeClr val="bg1"/>
              </a:solidFill>
              <a:ln>
                <a:noFill/>
              </a:ln>
            </p:spPr>
          </p:sp>
          <p:sp>
            <p:nvSpPr>
              <p:cNvPr id="53" name="CustomShape 12"/>
              <p:cNvSpPr/>
              <p:nvPr/>
            </p:nvSpPr>
            <p:spPr>
              <a:xfrm>
                <a:off x="14226759" y="29776414"/>
                <a:ext cx="6766560" cy="132224"/>
              </a:xfrm>
              <a:prstGeom prst="rect">
                <a:avLst/>
              </a:prstGeom>
              <a:solidFill>
                <a:srgbClr val="002060"/>
              </a:solidFill>
              <a:ln>
                <a:noFill/>
              </a:ln>
            </p:spPr>
            <p:txBody>
              <a:bodyPr/>
              <a:lstStyle/>
              <a:p>
                <a:r>
                  <a:rPr lang="fa-IR" dirty="0" smtClean="0"/>
                  <a:t> </a:t>
                </a:r>
                <a:endParaRPr lang="en-US" dirty="0"/>
              </a:p>
            </p:txBody>
          </p:sp>
          <p:sp>
            <p:nvSpPr>
              <p:cNvPr id="38" name="CustomShape 12"/>
              <p:cNvSpPr/>
              <p:nvPr/>
            </p:nvSpPr>
            <p:spPr>
              <a:xfrm>
                <a:off x="15747737" y="29698710"/>
                <a:ext cx="5246010" cy="106260"/>
              </a:xfrm>
              <a:prstGeom prst="rect">
                <a:avLst/>
              </a:prstGeom>
              <a:solidFill>
                <a:srgbClr val="C00000"/>
              </a:solidFill>
              <a:ln>
                <a:noFill/>
              </a:ln>
            </p:spPr>
          </p:sp>
        </p:grpSp>
        <p:grpSp>
          <p:nvGrpSpPr>
            <p:cNvPr id="9" name="Group 8"/>
            <p:cNvGrpSpPr/>
            <p:nvPr/>
          </p:nvGrpSpPr>
          <p:grpSpPr>
            <a:xfrm>
              <a:off x="428151" y="3337840"/>
              <a:ext cx="6777446" cy="26617215"/>
              <a:chOff x="428151" y="3337840"/>
              <a:chExt cx="6777446" cy="26617215"/>
            </a:xfrm>
          </p:grpSpPr>
          <p:sp>
            <p:nvSpPr>
              <p:cNvPr id="45" name="CustomShape 4"/>
              <p:cNvSpPr/>
              <p:nvPr/>
            </p:nvSpPr>
            <p:spPr>
              <a:xfrm>
                <a:off x="436467" y="3337840"/>
                <a:ext cx="6766560" cy="26608898"/>
              </a:xfrm>
              <a:prstGeom prst="rect">
                <a:avLst/>
              </a:prstGeom>
              <a:solidFill>
                <a:schemeClr val="bg1"/>
              </a:solidFill>
              <a:ln>
                <a:noFill/>
              </a:ln>
            </p:spPr>
          </p:sp>
          <p:sp>
            <p:nvSpPr>
              <p:cNvPr id="51" name="CustomShape 10"/>
              <p:cNvSpPr/>
              <p:nvPr/>
            </p:nvSpPr>
            <p:spPr>
              <a:xfrm>
                <a:off x="439037" y="29817895"/>
                <a:ext cx="6766560" cy="137160"/>
              </a:xfrm>
              <a:prstGeom prst="rect">
                <a:avLst/>
              </a:prstGeom>
              <a:solidFill>
                <a:srgbClr val="002060"/>
              </a:solidFill>
              <a:ln>
                <a:noFill/>
              </a:ln>
            </p:spPr>
          </p:sp>
          <p:sp>
            <p:nvSpPr>
              <p:cNvPr id="39" name="CustomShape 12"/>
              <p:cNvSpPr/>
              <p:nvPr/>
            </p:nvSpPr>
            <p:spPr>
              <a:xfrm>
                <a:off x="428151" y="29722521"/>
                <a:ext cx="5246010" cy="106260"/>
              </a:xfrm>
              <a:prstGeom prst="rect">
                <a:avLst/>
              </a:prstGeom>
              <a:solidFill>
                <a:srgbClr val="C00000"/>
              </a:solidFill>
              <a:ln>
                <a:noFill/>
              </a:ln>
            </p:spPr>
          </p:sp>
        </p:grpSp>
      </p:grpSp>
      <p:sp>
        <p:nvSpPr>
          <p:cNvPr id="93" name="Rounded Rectangle 92"/>
          <p:cNvSpPr/>
          <p:nvPr/>
        </p:nvSpPr>
        <p:spPr>
          <a:xfrm>
            <a:off x="8067552" y="5220700"/>
            <a:ext cx="5889771" cy="2764400"/>
          </a:xfrm>
          <a:prstGeom prst="roundRect">
            <a:avLst/>
          </a:prstGeom>
          <a:no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fa-IR" sz="2475" b="1" dirty="0" smtClean="0">
              <a:solidFill>
                <a:srgbClr val="002060"/>
              </a:solidFill>
              <a:latin typeface="Oswald"/>
              <a:ea typeface="Oswald"/>
              <a:cs typeface="B Titr" panose="00000700000000000000" pitchFamily="2" charset="-78"/>
            </a:endParaRPr>
          </a:p>
          <a:p>
            <a:pPr algn="ctr" rtl="1"/>
            <a:r>
              <a:rPr lang="fa-IR" sz="2475" b="1" dirty="0" smtClean="0">
                <a:solidFill>
                  <a:srgbClr val="002060"/>
                </a:solidFill>
                <a:latin typeface="Oswald"/>
                <a:ea typeface="Oswald"/>
                <a:cs typeface="B Titr" panose="00000700000000000000" pitchFamily="2" charset="-78"/>
              </a:rPr>
              <a:t>جایگاه </a:t>
            </a:r>
            <a:r>
              <a:rPr lang="fa-IR" sz="2475" b="1" dirty="0">
                <a:solidFill>
                  <a:srgbClr val="002060"/>
                </a:solidFill>
                <a:latin typeface="Oswald"/>
                <a:ea typeface="Oswald"/>
                <a:cs typeface="B Titr" panose="00000700000000000000" pitchFamily="2" charset="-78"/>
              </a:rPr>
              <a:t>شکل ها و </a:t>
            </a:r>
            <a:r>
              <a:rPr lang="fa-IR" sz="2475" b="1" dirty="0" smtClean="0">
                <a:solidFill>
                  <a:srgbClr val="002060"/>
                </a:solidFill>
                <a:latin typeface="Oswald"/>
                <a:ea typeface="Oswald"/>
                <a:cs typeface="B Titr" panose="00000700000000000000" pitchFamily="2" charset="-78"/>
              </a:rPr>
              <a:t>جداول</a:t>
            </a:r>
          </a:p>
          <a:p>
            <a:pPr algn="ctr" rtl="1"/>
            <a:endParaRPr lang="fa-IR" sz="2475" b="1" dirty="0">
              <a:solidFill>
                <a:srgbClr val="002060"/>
              </a:solidFill>
              <a:latin typeface="Oswald"/>
              <a:ea typeface="Oswald"/>
              <a:cs typeface="B Titr" panose="00000700000000000000" pitchFamily="2" charset="-78"/>
            </a:endParaRPr>
          </a:p>
          <a:p>
            <a:pPr marL="342900" indent="-342900" algn="just" rtl="1">
              <a:buFont typeface="Arial" panose="020B0604020202020204" pitchFamily="34" charset="0"/>
              <a:buChar char="•"/>
            </a:pPr>
            <a:r>
              <a:rPr lang="fa-IR" sz="3600" dirty="0">
                <a:solidFill>
                  <a:schemeClr val="tx1"/>
                </a:solidFill>
                <a:cs typeface="B Nazanin" panose="00000400000000000000" pitchFamily="2" charset="-78"/>
              </a:rPr>
              <a:t>کلیه شکلها و جدولهای مورد نیاز در این ستون قرار می گیرند. </a:t>
            </a:r>
            <a:r>
              <a:rPr lang="fa-IR" sz="3600" dirty="0">
                <a:solidFill>
                  <a:schemeClr val="tx1"/>
                </a:solidFill>
                <a:cs typeface="B Nazanin" panose="00000400000000000000" pitchFamily="2" charset="-78"/>
              </a:rPr>
              <a:t>در صورتی که فضای اضافه ای در این ستون </a:t>
            </a:r>
            <a:r>
              <a:rPr lang="fa-IR" sz="3600" dirty="0" smtClean="0">
                <a:solidFill>
                  <a:schemeClr val="tx1"/>
                </a:solidFill>
                <a:cs typeface="B Nazanin" panose="00000400000000000000" pitchFamily="2" charset="-78"/>
              </a:rPr>
              <a:t>وجود </a:t>
            </a:r>
            <a:r>
              <a:rPr lang="fa-IR" sz="3600" dirty="0">
                <a:solidFill>
                  <a:schemeClr val="tx1"/>
                </a:solidFill>
                <a:cs typeface="B Nazanin" panose="00000400000000000000" pitchFamily="2" charset="-78"/>
              </a:rPr>
              <a:t>داشته باشد، میتوان از آن  برای بیان مطالب بخشهای دیگر استفاده کرد.</a:t>
            </a:r>
            <a:endParaRPr lang="fa-IR" sz="3600" dirty="0">
              <a:solidFill>
                <a:schemeClr val="tx1"/>
              </a:solidFill>
              <a:cs typeface="B Nazanin" panose="00000400000000000000" pitchFamily="2" charset="-78"/>
            </a:endParaRPr>
          </a:p>
          <a:p>
            <a:pPr algn="ctr" rtl="1"/>
            <a:endParaRPr lang="fa-IR" sz="2475" b="1" dirty="0">
              <a:solidFill>
                <a:srgbClr val="002060"/>
              </a:solidFill>
              <a:latin typeface="Oswald"/>
              <a:ea typeface="Oswald"/>
              <a:cs typeface="B Titr" panose="00000700000000000000" pitchFamily="2" charset="-78"/>
            </a:endParaRPr>
          </a:p>
          <a:p>
            <a:pPr algn="ctr" rtl="1"/>
            <a:endParaRPr lang="fa-IR" sz="2475" b="1" dirty="0">
              <a:solidFill>
                <a:srgbClr val="002060"/>
              </a:solidFill>
              <a:latin typeface="Oswald"/>
              <a:ea typeface="Oswald"/>
              <a:cs typeface="B Titr" panose="00000700000000000000" pitchFamily="2" charset="-78"/>
            </a:endParaRPr>
          </a:p>
          <a:p>
            <a:pPr algn="ctr" rtl="1"/>
            <a:endParaRPr lang="fa-IR" sz="2475" b="1" dirty="0">
              <a:solidFill>
                <a:srgbClr val="002060"/>
              </a:solidFill>
              <a:latin typeface="Oswald"/>
              <a:ea typeface="Oswald"/>
              <a:cs typeface="B Titr" panose="00000700000000000000" pitchFamily="2" charset="-78"/>
            </a:endParaRPr>
          </a:p>
          <a:p>
            <a:pPr algn="ctr" rtl="1"/>
            <a:endParaRPr lang="fa-IR" sz="2475" b="1" dirty="0">
              <a:solidFill>
                <a:srgbClr val="002060"/>
              </a:solidFill>
              <a:latin typeface="Oswald"/>
              <a:ea typeface="Oswald"/>
              <a:cs typeface="B Titr" panose="00000700000000000000" pitchFamily="2" charset="-78"/>
            </a:endParaRPr>
          </a:p>
          <a:p>
            <a:pPr algn="ctr" rtl="1"/>
            <a:endParaRPr lang="en-US" sz="2475" b="1" dirty="0">
              <a:solidFill>
                <a:srgbClr val="002060"/>
              </a:solidFill>
              <a:latin typeface="Oswald"/>
              <a:ea typeface="Oswald"/>
              <a:cs typeface="B Titr" panose="00000700000000000000" pitchFamily="2" charset="-78"/>
            </a:endParaRPr>
          </a:p>
        </p:txBody>
      </p:sp>
      <p:sp>
        <p:nvSpPr>
          <p:cNvPr id="64" name="CustomShape 26"/>
          <p:cNvSpPr/>
          <p:nvPr/>
        </p:nvSpPr>
        <p:spPr>
          <a:xfrm>
            <a:off x="744930" y="4914325"/>
            <a:ext cx="6111749" cy="9903705"/>
          </a:xfrm>
          <a:prstGeom prst="rect">
            <a:avLst/>
          </a:prstGeom>
          <a:noFill/>
          <a:ln>
            <a:noFill/>
          </a:ln>
        </p:spPr>
        <p:txBody>
          <a:bodyPr tIns="41910" bIns="41910"/>
          <a:lstStyle/>
          <a:p>
            <a:pPr marL="228609" indent="-228609" algn="just" rtl="1">
              <a:lnSpc>
                <a:spcPct val="114000"/>
              </a:lnSpc>
              <a:buFont typeface="Arial" panose="020B0604020202020204" pitchFamily="34" charset="0"/>
              <a:buChar char="•"/>
            </a:pPr>
            <a:r>
              <a:rPr lang="fa-IR" sz="3600" dirty="0">
                <a:cs typeface="B Nazanin" panose="00000400000000000000" pitchFamily="2" charset="-78"/>
              </a:rPr>
              <a:t>طراحی نرم افزار ....</a:t>
            </a:r>
          </a:p>
          <a:p>
            <a:pPr marL="228609" indent="-228609" algn="just" rtl="1">
              <a:lnSpc>
                <a:spcPct val="114000"/>
              </a:lnSpc>
              <a:buFont typeface="Arial" panose="020B0604020202020204" pitchFamily="34" charset="0"/>
              <a:buChar char="•"/>
            </a:pPr>
            <a:r>
              <a:rPr lang="fa-IR" sz="3600" dirty="0">
                <a:cs typeface="B Nazanin" panose="00000400000000000000" pitchFamily="2" charset="-78"/>
              </a:rPr>
              <a:t>استفاده از روش </a:t>
            </a:r>
            <a:r>
              <a:rPr lang="fa-IR" sz="3600" dirty="0" smtClean="0">
                <a:cs typeface="B Nazanin" panose="00000400000000000000" pitchFamily="2" charset="-78"/>
              </a:rPr>
              <a:t>...</a:t>
            </a:r>
          </a:p>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در این بخش، فعالیتهای اصلی انجام شده در حوزه تخصصی کارآموزی شامل آموزشها و مهارتهای کسب شده، بازدیدها، تمرینها و ... مرور می شوند. همچنین، نتایج مهم و اصلی کسب شده از دوره کارآموزی به صورت مشخص و دقیق ذکر می شوند.</a:t>
            </a:r>
            <a:endParaRPr lang="fa-IR" sz="3600" dirty="0">
              <a:cs typeface="B Nazanin" panose="00000400000000000000" pitchFamily="2" charset="-78"/>
            </a:endParaRPr>
          </a:p>
          <a:p>
            <a:pPr marL="228609" indent="-228609" algn="just" rtl="1">
              <a:lnSpc>
                <a:spcPct val="114000"/>
              </a:lnSpc>
              <a:buFont typeface="Arial" panose="020B0604020202020204" pitchFamily="34" charset="0"/>
              <a:buChar char="•"/>
            </a:pPr>
            <a:endParaRPr lang="fa-IR" sz="3600" dirty="0">
              <a:cs typeface="B Nazanin" panose="00000400000000000000" pitchFamily="2" charset="-78"/>
            </a:endParaRPr>
          </a:p>
          <a:p>
            <a:pPr>
              <a:lnSpc>
                <a:spcPct val="115000"/>
              </a:lnSpc>
            </a:pPr>
            <a:endParaRPr lang="fa-IR" sz="3600" dirty="0">
              <a:cs typeface="B Nazanin" panose="00000400000000000000" pitchFamily="2" charset="-78"/>
            </a:endParaRPr>
          </a:p>
        </p:txBody>
      </p:sp>
      <p:sp>
        <p:nvSpPr>
          <p:cNvPr id="74" name="CustomShape 26"/>
          <p:cNvSpPr/>
          <p:nvPr/>
        </p:nvSpPr>
        <p:spPr>
          <a:xfrm>
            <a:off x="1849743" y="19194628"/>
            <a:ext cx="4714215" cy="2060561"/>
          </a:xfrm>
          <a:prstGeom prst="rect">
            <a:avLst/>
          </a:prstGeom>
          <a:noFill/>
          <a:ln>
            <a:noFill/>
          </a:ln>
        </p:spPr>
        <p:txBody>
          <a:bodyPr tIns="41910" bIns="41910"/>
          <a:lstStyle/>
          <a:p>
            <a:pPr algn="ctr" rtl="1">
              <a:lnSpc>
                <a:spcPct val="115000"/>
              </a:lnSpc>
            </a:pPr>
            <a:endParaRPr sz="1283" dirty="0">
              <a:cs typeface="B Titr" panose="00000700000000000000" pitchFamily="2" charset="-78"/>
            </a:endParaRPr>
          </a:p>
        </p:txBody>
      </p:sp>
      <p:grpSp>
        <p:nvGrpSpPr>
          <p:cNvPr id="75" name="Group 74"/>
          <p:cNvGrpSpPr/>
          <p:nvPr/>
        </p:nvGrpSpPr>
        <p:grpSpPr>
          <a:xfrm>
            <a:off x="719135" y="3793755"/>
            <a:ext cx="6126480" cy="731520"/>
            <a:chOff x="30117740" y="7058350"/>
            <a:chExt cx="10563480" cy="1021753"/>
          </a:xfrm>
        </p:grpSpPr>
        <p:sp>
          <p:nvSpPr>
            <p:cNvPr id="104" name="Rounded Rectangle 103"/>
            <p:cNvSpPr/>
            <p:nvPr/>
          </p:nvSpPr>
          <p:spPr>
            <a:xfrm>
              <a:off x="30117740" y="7156537"/>
              <a:ext cx="10563480" cy="923566"/>
            </a:xfrm>
            <a:prstGeom prst="roundRect">
              <a:avLst/>
            </a:prstGeom>
            <a:solidFill>
              <a:schemeClr val="accent4">
                <a:lumMod val="20000"/>
                <a:lumOff val="80000"/>
              </a:schemeClr>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75" b="1" dirty="0">
                  <a:solidFill>
                    <a:srgbClr val="002060"/>
                  </a:solidFill>
                  <a:latin typeface="Oswald"/>
                  <a:ea typeface="Oswald"/>
                  <a:cs typeface="B Titr" panose="00000700000000000000" pitchFamily="2" charset="-78"/>
                </a:rPr>
                <a:t>	</a:t>
              </a:r>
              <a:r>
                <a:rPr lang="fa-IR" sz="2800" b="1" dirty="0">
                  <a:solidFill>
                    <a:srgbClr val="002060"/>
                  </a:solidFill>
                  <a:latin typeface="Oswald"/>
                  <a:ea typeface="Oswald"/>
                  <a:cs typeface="B Titr" panose="00000700000000000000" pitchFamily="2" charset="-78"/>
                </a:rPr>
                <a:t>	شرح فعالیت انجام </a:t>
              </a:r>
              <a:r>
                <a:rPr lang="fa-IR" sz="2800" b="1" dirty="0" smtClean="0">
                  <a:solidFill>
                    <a:srgbClr val="002060"/>
                  </a:solidFill>
                  <a:latin typeface="Oswald"/>
                  <a:ea typeface="Oswald"/>
                  <a:cs typeface="B Titr" panose="00000700000000000000" pitchFamily="2" charset="-78"/>
                </a:rPr>
                <a:t>شده و نتایج </a:t>
              </a:r>
              <a:endParaRPr lang="en-US" sz="2475" b="1" dirty="0">
                <a:solidFill>
                  <a:srgbClr val="002060"/>
                </a:solidFill>
                <a:latin typeface="Oswald"/>
                <a:ea typeface="Oswald"/>
                <a:cs typeface="B Titr" panose="00000700000000000000" pitchFamily="2" charset="-78"/>
              </a:endParaRPr>
            </a:p>
          </p:txBody>
        </p:sp>
        <p:sp>
          <p:nvSpPr>
            <p:cNvPr id="105" name="Right Triangle 104"/>
            <p:cNvSpPr/>
            <p:nvPr/>
          </p:nvSpPr>
          <p:spPr>
            <a:xfrm>
              <a:off x="38619348" y="7169863"/>
              <a:ext cx="2036472" cy="89533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92"/>
            </a:p>
          </p:txBody>
        </p:sp>
        <p:sp>
          <p:nvSpPr>
            <p:cNvPr id="106" name="Right Triangle 105"/>
            <p:cNvSpPr/>
            <p:nvPr/>
          </p:nvSpPr>
          <p:spPr>
            <a:xfrm rot="16930809">
              <a:off x="39318151" y="6912003"/>
              <a:ext cx="905154" cy="1197848"/>
            </a:xfrm>
            <a:prstGeom prst="r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92"/>
            </a:p>
          </p:txBody>
        </p:sp>
      </p:grpSp>
      <p:grpSp>
        <p:nvGrpSpPr>
          <p:cNvPr id="10" name="Group 9"/>
          <p:cNvGrpSpPr/>
          <p:nvPr/>
        </p:nvGrpSpPr>
        <p:grpSpPr>
          <a:xfrm>
            <a:off x="744821" y="411366"/>
            <a:ext cx="19902237" cy="2651760"/>
            <a:chOff x="763872" y="373101"/>
            <a:chExt cx="19902237" cy="2651760"/>
          </a:xfrm>
        </p:grpSpPr>
        <p:sp>
          <p:nvSpPr>
            <p:cNvPr id="42" name="CustomShape 1"/>
            <p:cNvSpPr/>
            <p:nvPr/>
          </p:nvSpPr>
          <p:spPr>
            <a:xfrm>
              <a:off x="2917096" y="373101"/>
              <a:ext cx="15602666" cy="2650492"/>
            </a:xfrm>
            <a:prstGeom prst="rect">
              <a:avLst/>
            </a:prstGeom>
            <a:solidFill>
              <a:srgbClr val="002060"/>
            </a:solidFill>
            <a:ln>
              <a:noFill/>
            </a:ln>
          </p:spPr>
        </p:sp>
        <p:sp>
          <p:nvSpPr>
            <p:cNvPr id="47" name="CustomShape 6"/>
            <p:cNvSpPr/>
            <p:nvPr/>
          </p:nvSpPr>
          <p:spPr>
            <a:xfrm>
              <a:off x="4039712" y="912058"/>
              <a:ext cx="13386945" cy="932085"/>
            </a:xfrm>
            <a:prstGeom prst="rect">
              <a:avLst/>
            </a:prstGeom>
            <a:noFill/>
            <a:ln>
              <a:noFill/>
            </a:ln>
          </p:spPr>
          <p:txBody>
            <a:bodyPr tIns="41910" bIns="41910"/>
            <a:lstStyle/>
            <a:p>
              <a:pPr algn="ctr" rtl="1"/>
              <a:r>
                <a:rPr lang="fa-IR" sz="5400" dirty="0">
                  <a:solidFill>
                    <a:schemeClr val="bg1"/>
                  </a:solidFill>
                  <a:effectLst>
                    <a:outerShdw blurRad="38100" dist="38100" dir="2700000" algn="tl">
                      <a:srgbClr val="000000"/>
                    </a:outerShdw>
                  </a:effectLst>
                  <a:latin typeface="Impact" panose="020B0806030902050204" pitchFamily="34" charset="0"/>
                  <a:cs typeface="B Titr" panose="00000700000000000000" pitchFamily="2" charset="-78"/>
                </a:rPr>
                <a:t>عنوان </a:t>
              </a:r>
              <a:r>
                <a:rPr lang="fa-IR" sz="5400" dirty="0" smtClean="0">
                  <a:solidFill>
                    <a:schemeClr val="bg1"/>
                  </a:solidFill>
                  <a:effectLst>
                    <a:outerShdw blurRad="38100" dist="38100" dir="2700000" algn="tl">
                      <a:srgbClr val="000000"/>
                    </a:outerShdw>
                  </a:effectLst>
                  <a:latin typeface="Impact" panose="020B0806030902050204" pitchFamily="34" charset="0"/>
                  <a:cs typeface="B Titr" panose="00000700000000000000" pitchFamily="2" charset="-78"/>
                </a:rPr>
                <a:t>محل </a:t>
              </a:r>
              <a:r>
                <a:rPr lang="fa-IR" sz="5400" dirty="0" smtClean="0">
                  <a:solidFill>
                    <a:schemeClr val="bg1"/>
                  </a:solidFill>
                  <a:effectLst>
                    <a:outerShdw blurRad="38100" dist="38100" dir="2700000" algn="tl">
                      <a:srgbClr val="000000"/>
                    </a:outerShdw>
                  </a:effectLst>
                  <a:latin typeface="Impact" panose="020B0806030902050204" pitchFamily="34" charset="0"/>
                  <a:cs typeface="B Titr" panose="00000700000000000000" pitchFamily="2" charset="-78"/>
                </a:rPr>
                <a:t>کارآموزی</a:t>
              </a:r>
              <a:endParaRPr lang="fa-IR" sz="5400" dirty="0">
                <a:solidFill>
                  <a:schemeClr val="bg1"/>
                </a:solidFill>
                <a:effectLst>
                  <a:outerShdw blurRad="38100" dist="38100" dir="2700000" algn="tl">
                    <a:srgbClr val="000000"/>
                  </a:outerShdw>
                </a:effectLst>
                <a:latin typeface="Impact" panose="020B0806030902050204" pitchFamily="34" charset="0"/>
                <a:cs typeface="B Titr" panose="00000700000000000000" pitchFamily="2" charset="-78"/>
              </a:endParaRPr>
            </a:p>
            <a:p>
              <a:pPr>
                <a:lnSpc>
                  <a:spcPct val="100000"/>
                </a:lnSpc>
              </a:pPr>
              <a:endParaRPr lang="fa-IR" sz="5400" dirty="0">
                <a:solidFill>
                  <a:schemeClr val="bg1"/>
                </a:solidFill>
              </a:endParaRPr>
            </a:p>
          </p:txBody>
        </p:sp>
        <p:sp>
          <p:nvSpPr>
            <p:cNvPr id="48" name="CustomShape 7"/>
            <p:cNvSpPr/>
            <p:nvPr/>
          </p:nvSpPr>
          <p:spPr>
            <a:xfrm>
              <a:off x="2870377" y="2126657"/>
              <a:ext cx="15618735" cy="564135"/>
            </a:xfrm>
            <a:prstGeom prst="rect">
              <a:avLst/>
            </a:prstGeom>
            <a:noFill/>
            <a:ln>
              <a:noFill/>
            </a:ln>
          </p:spPr>
          <p:txBody>
            <a:bodyPr tIns="41910" bIns="41910"/>
            <a:lstStyle/>
            <a:p>
              <a:pPr algn="ctr" rtl="1"/>
              <a:r>
                <a:rPr lang="fa-IR" sz="3600" b="1" dirty="0">
                  <a:solidFill>
                    <a:schemeClr val="bg1"/>
                  </a:solidFill>
                  <a:cs typeface="B Nazanin" panose="00000400000000000000" pitchFamily="2" charset="-78"/>
                </a:rPr>
                <a:t>نام دانشجو، نام استاد </a:t>
              </a:r>
              <a:r>
                <a:rPr lang="fa-IR" sz="3600" b="1" dirty="0" smtClean="0">
                  <a:solidFill>
                    <a:schemeClr val="bg1"/>
                  </a:solidFill>
                  <a:cs typeface="B Nazanin" panose="00000400000000000000" pitchFamily="2" charset="-78"/>
                </a:rPr>
                <a:t>کارآموزی، رشته تحصیلی، ترم اخذ کارآموزی، تعداد ساعات خالص کارآموزی</a:t>
              </a:r>
              <a:endParaRPr lang="en-US" sz="3600" b="1" dirty="0">
                <a:solidFill>
                  <a:schemeClr val="bg1"/>
                </a:solidFill>
                <a:cs typeface="B Nazanin" panose="00000400000000000000" pitchFamily="2" charset="-78"/>
              </a:endParaRPr>
            </a:p>
          </p:txBody>
        </p:sp>
        <p:sp>
          <p:nvSpPr>
            <p:cNvPr id="70" name="CustomShape 29"/>
            <p:cNvSpPr/>
            <p:nvPr/>
          </p:nvSpPr>
          <p:spPr>
            <a:xfrm>
              <a:off x="20501165" y="373101"/>
              <a:ext cx="164944" cy="2650492"/>
            </a:xfrm>
            <a:prstGeom prst="rect">
              <a:avLst/>
            </a:prstGeom>
            <a:solidFill>
              <a:srgbClr val="C00000"/>
            </a:solidFill>
            <a:ln>
              <a:noFill/>
            </a:ln>
          </p:spPr>
        </p:sp>
        <p:sp>
          <p:nvSpPr>
            <p:cNvPr id="68" name="Rounded Rectangle 67"/>
            <p:cNvSpPr/>
            <p:nvPr/>
          </p:nvSpPr>
          <p:spPr>
            <a:xfrm>
              <a:off x="1048895" y="598924"/>
              <a:ext cx="1737360" cy="2286000"/>
            </a:xfrm>
            <a:prstGeom prst="roundRect">
              <a:avLst/>
            </a:prstGeom>
            <a:solidFill>
              <a:schemeClr val="bg1"/>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75" b="1" dirty="0">
                  <a:solidFill>
                    <a:srgbClr val="002060"/>
                  </a:solidFill>
                  <a:latin typeface="Oswald"/>
                  <a:ea typeface="Oswald"/>
                  <a:cs typeface="B Titr" panose="00000700000000000000" pitchFamily="2" charset="-78"/>
                </a:rPr>
                <a:t>عکس دانشجو</a:t>
              </a:r>
              <a:endParaRPr lang="en-US" sz="2475" b="1" dirty="0">
                <a:solidFill>
                  <a:srgbClr val="002060"/>
                </a:solidFill>
                <a:latin typeface="Oswald"/>
                <a:ea typeface="Oswald"/>
                <a:cs typeface="B Titr" panose="00000700000000000000" pitchFamily="2" charset="-78"/>
              </a:endParaRPr>
            </a:p>
          </p:txBody>
        </p:sp>
        <p:sp>
          <p:nvSpPr>
            <p:cNvPr id="61" name="CustomShape 29"/>
            <p:cNvSpPr/>
            <p:nvPr/>
          </p:nvSpPr>
          <p:spPr>
            <a:xfrm>
              <a:off x="763872" y="373101"/>
              <a:ext cx="160222" cy="2651760"/>
            </a:xfrm>
            <a:prstGeom prst="rect">
              <a:avLst/>
            </a:prstGeom>
            <a:solidFill>
              <a:srgbClr val="C00000"/>
            </a:solidFill>
            <a:ln>
              <a:noFill/>
            </a:ln>
          </p:spPr>
        </p:sp>
      </p:grpSp>
      <p:grpSp>
        <p:nvGrpSpPr>
          <p:cNvPr id="62" name="Group 61"/>
          <p:cNvGrpSpPr/>
          <p:nvPr/>
        </p:nvGrpSpPr>
        <p:grpSpPr>
          <a:xfrm>
            <a:off x="737564" y="14691712"/>
            <a:ext cx="6126480" cy="731520"/>
            <a:chOff x="30117740" y="7058350"/>
            <a:chExt cx="10563480" cy="1021753"/>
          </a:xfrm>
        </p:grpSpPr>
        <p:sp>
          <p:nvSpPr>
            <p:cNvPr id="63" name="Rounded Rectangle 62"/>
            <p:cNvSpPr/>
            <p:nvPr/>
          </p:nvSpPr>
          <p:spPr>
            <a:xfrm>
              <a:off x="30117740" y="7156536"/>
              <a:ext cx="10563480" cy="923567"/>
            </a:xfrm>
            <a:prstGeom prst="roundRect">
              <a:avLst/>
            </a:prstGeom>
            <a:solidFill>
              <a:schemeClr val="accent4">
                <a:lumMod val="20000"/>
                <a:lumOff val="80000"/>
              </a:schemeClr>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a:solidFill>
                    <a:srgbClr val="002060"/>
                  </a:solidFill>
                  <a:latin typeface="Oswald"/>
                  <a:ea typeface="Oswald"/>
                  <a:cs typeface="B Titr" panose="00000700000000000000" pitchFamily="2" charset="-78"/>
                </a:rPr>
                <a:t>         	   </a:t>
              </a:r>
              <a:r>
                <a:rPr lang="fa-IR" sz="2800" b="1" dirty="0" smtClean="0">
                  <a:solidFill>
                    <a:srgbClr val="002060"/>
                  </a:solidFill>
                  <a:latin typeface="Oswald"/>
                  <a:ea typeface="Oswald"/>
                  <a:cs typeface="B Titr" panose="00000700000000000000" pitchFamily="2" charset="-78"/>
                </a:rPr>
                <a:t>کاستی ها/ چالش های </a:t>
              </a:r>
              <a:r>
                <a:rPr lang="fa-IR" sz="2800" b="1" dirty="0" smtClean="0">
                  <a:solidFill>
                    <a:srgbClr val="002060"/>
                  </a:solidFill>
                  <a:latin typeface="Oswald"/>
                  <a:ea typeface="Oswald"/>
                  <a:cs typeface="B Titr" panose="00000700000000000000" pitchFamily="2" charset="-78"/>
                </a:rPr>
                <a:t>موجود</a:t>
              </a:r>
              <a:endParaRPr lang="en-US" sz="2800" b="1" dirty="0">
                <a:solidFill>
                  <a:srgbClr val="002060"/>
                </a:solidFill>
                <a:latin typeface="Oswald"/>
                <a:ea typeface="Oswald"/>
                <a:cs typeface="B Titr" panose="00000700000000000000" pitchFamily="2" charset="-78"/>
              </a:endParaRPr>
            </a:p>
          </p:txBody>
        </p:sp>
        <p:sp>
          <p:nvSpPr>
            <p:cNvPr id="71" name="Right Triangle 70"/>
            <p:cNvSpPr/>
            <p:nvPr/>
          </p:nvSpPr>
          <p:spPr>
            <a:xfrm>
              <a:off x="38619348" y="7169863"/>
              <a:ext cx="2036472" cy="89533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500"/>
            </a:p>
          </p:txBody>
        </p:sp>
        <p:sp>
          <p:nvSpPr>
            <p:cNvPr id="73" name="Right Triangle 72"/>
            <p:cNvSpPr/>
            <p:nvPr/>
          </p:nvSpPr>
          <p:spPr>
            <a:xfrm rot="16930809">
              <a:off x="39318151" y="6912003"/>
              <a:ext cx="905154" cy="1197848"/>
            </a:xfrm>
            <a:prstGeom prst="r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500"/>
            </a:p>
          </p:txBody>
        </p:sp>
      </p:grpSp>
      <p:sp>
        <p:nvSpPr>
          <p:cNvPr id="88" name="Text Box 262"/>
          <p:cNvSpPr txBox="1">
            <a:spLocks noChangeArrowheads="1"/>
          </p:cNvSpPr>
          <p:nvPr/>
        </p:nvSpPr>
        <p:spPr bwMode="auto">
          <a:xfrm>
            <a:off x="8066598" y="20743344"/>
            <a:ext cx="4608645" cy="61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775" tIns="104775" rIns="104775" bIns="104775" anchor="ctr" anchorCtr="1"/>
          <a:lstStyle>
            <a:lvl1pPr defTabSz="4389438">
              <a:defRPr>
                <a:solidFill>
                  <a:schemeClr val="tx1"/>
                </a:solidFill>
                <a:latin typeface="Arial" panose="020B0604020202020204" pitchFamily="34" charset="0"/>
              </a:defRPr>
            </a:lvl1pPr>
            <a:lvl2pPr defTabSz="4389438">
              <a:defRPr>
                <a:solidFill>
                  <a:schemeClr val="tx1"/>
                </a:solidFill>
                <a:latin typeface="Arial" panose="020B0604020202020204" pitchFamily="34" charset="0"/>
              </a:defRPr>
            </a:lvl2pPr>
            <a:lvl3pPr defTabSz="4389438">
              <a:defRPr>
                <a:solidFill>
                  <a:schemeClr val="tx1"/>
                </a:solidFill>
                <a:latin typeface="Arial" panose="020B0604020202020204" pitchFamily="34" charset="0"/>
              </a:defRPr>
            </a:lvl3pPr>
            <a:lvl4pPr defTabSz="4389438">
              <a:defRPr>
                <a:solidFill>
                  <a:schemeClr val="tx1"/>
                </a:solidFill>
                <a:latin typeface="Arial" panose="020B0604020202020204" pitchFamily="34" charset="0"/>
              </a:defRPr>
            </a:lvl4pPr>
            <a:lvl5pPr defTabSz="4389438">
              <a:defRPr>
                <a:solidFill>
                  <a:schemeClr val="tx1"/>
                </a:solidFill>
                <a:latin typeface="Arial" panose="020B0604020202020204" pitchFamily="34" charset="0"/>
              </a:defRPr>
            </a:lvl5pPr>
            <a:lvl6pPr algn="l" defTabSz="4389438" rtl="0" fontAlgn="base">
              <a:spcBef>
                <a:spcPct val="0"/>
              </a:spcBef>
              <a:spcAft>
                <a:spcPct val="0"/>
              </a:spcAft>
              <a:defRPr>
                <a:solidFill>
                  <a:schemeClr val="tx1"/>
                </a:solidFill>
                <a:latin typeface="Arial" panose="020B0604020202020204" pitchFamily="34" charset="0"/>
              </a:defRPr>
            </a:lvl6pPr>
            <a:lvl7pPr algn="l" defTabSz="4389438" rtl="0" fontAlgn="base">
              <a:spcBef>
                <a:spcPct val="0"/>
              </a:spcBef>
              <a:spcAft>
                <a:spcPct val="0"/>
              </a:spcAft>
              <a:defRPr>
                <a:solidFill>
                  <a:schemeClr val="tx1"/>
                </a:solidFill>
                <a:latin typeface="Arial" panose="020B0604020202020204" pitchFamily="34" charset="0"/>
              </a:defRPr>
            </a:lvl7pPr>
            <a:lvl8pPr algn="l" defTabSz="4389438" rtl="0" fontAlgn="base">
              <a:spcBef>
                <a:spcPct val="0"/>
              </a:spcBef>
              <a:spcAft>
                <a:spcPct val="0"/>
              </a:spcAft>
              <a:defRPr>
                <a:solidFill>
                  <a:schemeClr val="tx1"/>
                </a:solidFill>
                <a:latin typeface="Arial" panose="020B0604020202020204" pitchFamily="34" charset="0"/>
              </a:defRPr>
            </a:lvl8pPr>
            <a:lvl9pPr algn="l" defTabSz="4389438" rtl="0" fontAlgn="base">
              <a:spcBef>
                <a:spcPct val="0"/>
              </a:spcBef>
              <a:spcAft>
                <a:spcPct val="0"/>
              </a:spcAft>
              <a:defRPr>
                <a:solidFill>
                  <a:schemeClr val="tx1"/>
                </a:solidFill>
                <a:latin typeface="Arial" panose="020B0604020202020204" pitchFamily="34" charset="0"/>
              </a:defRPr>
            </a:lvl9pPr>
          </a:lstStyle>
          <a:p>
            <a:pPr algn="r" rtl="1"/>
            <a:r>
              <a:rPr lang="fa-IR" sz="2800" dirty="0">
                <a:latin typeface="Impact" panose="020B0806030902050204" pitchFamily="34" charset="0"/>
                <a:cs typeface="B Titr" panose="00000700000000000000" pitchFamily="2" charset="-78"/>
              </a:rPr>
              <a:t>شکل 2 </a:t>
            </a:r>
            <a:r>
              <a:rPr lang="fa-IR" sz="2800" b="1" dirty="0">
                <a:latin typeface="Impact" panose="020B0806030902050204" pitchFamily="34" charset="0"/>
                <a:cs typeface="B Nazanin" panose="00000400000000000000" pitchFamily="2" charset="-78"/>
              </a:rPr>
              <a:t>دیاگرام فرآیند تولید ....</a:t>
            </a:r>
            <a:endParaRPr lang="en-US" sz="2800" b="1" dirty="0">
              <a:latin typeface="Impact" panose="020B0806030902050204" pitchFamily="34" charset="0"/>
              <a:cs typeface="B Nazanin" panose="00000400000000000000" pitchFamily="2" charset="-78"/>
            </a:endParaRPr>
          </a:p>
        </p:txBody>
      </p:sp>
      <p:sp>
        <p:nvSpPr>
          <p:cNvPr id="89" name="CustomShape 26"/>
          <p:cNvSpPr/>
          <p:nvPr/>
        </p:nvSpPr>
        <p:spPr>
          <a:xfrm>
            <a:off x="744821" y="23384279"/>
            <a:ext cx="6098005" cy="5686164"/>
          </a:xfrm>
          <a:prstGeom prst="rect">
            <a:avLst/>
          </a:prstGeom>
          <a:noFill/>
          <a:ln>
            <a:noFill/>
          </a:ln>
        </p:spPr>
        <p:txBody>
          <a:bodyPr tIns="41910" bIns="41910"/>
          <a:lstStyle/>
          <a:p>
            <a:pPr algn="just" rtl="1">
              <a:lnSpc>
                <a:spcPct val="115000"/>
              </a:lnSpc>
            </a:pPr>
            <a:r>
              <a:rPr lang="fa-IR" sz="3600" dirty="0">
                <a:cs typeface="B Nazanin" panose="00000400000000000000" pitchFamily="2" charset="-78"/>
              </a:rPr>
              <a:t>1- </a:t>
            </a:r>
          </a:p>
          <a:p>
            <a:pPr algn="just" rtl="1">
              <a:lnSpc>
                <a:spcPct val="115000"/>
              </a:lnSpc>
            </a:pPr>
            <a:r>
              <a:rPr lang="fa-IR" sz="3600" dirty="0">
                <a:cs typeface="B Nazanin" panose="00000400000000000000" pitchFamily="2" charset="-78"/>
              </a:rPr>
              <a:t>2- </a:t>
            </a:r>
            <a:endParaRPr lang="fa-IR" sz="3600" dirty="0" smtClean="0">
              <a:cs typeface="B Nazanin" panose="00000400000000000000" pitchFamily="2" charset="-78"/>
            </a:endParaRPr>
          </a:p>
          <a:p>
            <a:pPr marL="295275" indent="-295275" algn="just" rtl="1">
              <a:lnSpc>
                <a:spcPct val="115000"/>
              </a:lnSpc>
              <a:buFont typeface="Arial" panose="020B0604020202020204" pitchFamily="34" charset="0"/>
              <a:buChar char="•"/>
            </a:pPr>
            <a:r>
              <a:rPr lang="fa-IR" sz="3600" dirty="0" smtClean="0">
                <a:cs typeface="B Nazanin" panose="00000400000000000000" pitchFamily="2" charset="-78"/>
              </a:rPr>
              <a:t>در این بخش، پیشنهادها و دستاوردهای دانشجو برای رفع چالشها به صورت خلاصه بیان می شوند. اگر پیشنهادی عملی شده است یا برای آن طرحی ارائه شده است، پس از تأیید سرپرست کارآموزی و استاد، به پیوستِ پوستر ارسال نمایید.</a:t>
            </a:r>
            <a:endParaRPr lang="fa-IR" sz="3600" dirty="0">
              <a:cs typeface="B Nazanin" panose="00000400000000000000" pitchFamily="2" charset="-78"/>
            </a:endParaRPr>
          </a:p>
          <a:p>
            <a:pPr algn="just">
              <a:lnSpc>
                <a:spcPct val="115000"/>
              </a:lnSpc>
            </a:pPr>
            <a:endParaRPr lang="fa-IR" sz="3600" dirty="0">
              <a:cs typeface="B Nazanin" panose="00000400000000000000" pitchFamily="2" charset="-78"/>
            </a:endParaRPr>
          </a:p>
        </p:txBody>
      </p:sp>
      <p:grpSp>
        <p:nvGrpSpPr>
          <p:cNvPr id="54" name="Group 53"/>
          <p:cNvGrpSpPr/>
          <p:nvPr/>
        </p:nvGrpSpPr>
        <p:grpSpPr>
          <a:xfrm>
            <a:off x="666195" y="22533953"/>
            <a:ext cx="6126480" cy="731520"/>
            <a:chOff x="30117740" y="7058350"/>
            <a:chExt cx="10563480" cy="1021753"/>
          </a:xfrm>
        </p:grpSpPr>
        <p:sp>
          <p:nvSpPr>
            <p:cNvPr id="55" name="Rounded Rectangle 54"/>
            <p:cNvSpPr/>
            <p:nvPr/>
          </p:nvSpPr>
          <p:spPr>
            <a:xfrm>
              <a:off x="30117740" y="7156536"/>
              <a:ext cx="10563480" cy="923567"/>
            </a:xfrm>
            <a:prstGeom prst="roundRect">
              <a:avLst/>
            </a:prstGeom>
            <a:solidFill>
              <a:schemeClr val="accent4">
                <a:lumMod val="20000"/>
                <a:lumOff val="80000"/>
              </a:schemeClr>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700" b="1" dirty="0">
                  <a:solidFill>
                    <a:srgbClr val="002060"/>
                  </a:solidFill>
                  <a:latin typeface="Oswald"/>
                  <a:ea typeface="Oswald"/>
                  <a:cs typeface="B Titr" panose="00000700000000000000" pitchFamily="2" charset="-78"/>
                </a:rPr>
                <a:t>         	   </a:t>
              </a:r>
              <a:r>
                <a:rPr lang="fa-IR" sz="2650" b="1" dirty="0">
                  <a:solidFill>
                    <a:srgbClr val="002060"/>
                  </a:solidFill>
                  <a:latin typeface="Oswald"/>
                  <a:ea typeface="Oswald"/>
                  <a:cs typeface="B Titr" panose="00000700000000000000" pitchFamily="2" charset="-78"/>
                </a:rPr>
                <a:t>دستاوردها/پیشنهادها برای رفع چالش ها</a:t>
              </a:r>
              <a:endParaRPr lang="en-US" sz="2650" b="1" dirty="0">
                <a:solidFill>
                  <a:srgbClr val="002060"/>
                </a:solidFill>
                <a:latin typeface="Oswald"/>
                <a:ea typeface="Oswald"/>
                <a:cs typeface="B Titr" panose="00000700000000000000" pitchFamily="2" charset="-78"/>
              </a:endParaRPr>
            </a:p>
          </p:txBody>
        </p:sp>
        <p:sp>
          <p:nvSpPr>
            <p:cNvPr id="56" name="Right Triangle 55"/>
            <p:cNvSpPr/>
            <p:nvPr/>
          </p:nvSpPr>
          <p:spPr>
            <a:xfrm>
              <a:off x="38619348" y="7169863"/>
              <a:ext cx="2036472" cy="89533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p>
          </p:txBody>
        </p:sp>
        <p:sp>
          <p:nvSpPr>
            <p:cNvPr id="66" name="Right Triangle 65"/>
            <p:cNvSpPr/>
            <p:nvPr/>
          </p:nvSpPr>
          <p:spPr>
            <a:xfrm rot="16930809">
              <a:off x="39318151" y="6912003"/>
              <a:ext cx="905154" cy="1197848"/>
            </a:xfrm>
            <a:prstGeom prst="r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p>
          </p:txBody>
        </p:sp>
      </p:grpSp>
      <p:sp>
        <p:nvSpPr>
          <p:cNvPr id="69" name="CustomShape 26"/>
          <p:cNvSpPr/>
          <p:nvPr/>
        </p:nvSpPr>
        <p:spPr>
          <a:xfrm>
            <a:off x="777903" y="15542038"/>
            <a:ext cx="6098005" cy="7416173"/>
          </a:xfrm>
          <a:prstGeom prst="rect">
            <a:avLst/>
          </a:prstGeom>
          <a:noFill/>
          <a:ln>
            <a:noFill/>
          </a:ln>
        </p:spPr>
        <p:txBody>
          <a:bodyPr tIns="41910" bIns="41910"/>
          <a:lstStyle/>
          <a:p>
            <a:pPr algn="just" rtl="1">
              <a:lnSpc>
                <a:spcPct val="115000"/>
              </a:lnSpc>
            </a:pPr>
            <a:r>
              <a:rPr lang="fa-IR" sz="3600" dirty="0">
                <a:cs typeface="B Nazanin" panose="00000400000000000000" pitchFamily="2" charset="-78"/>
              </a:rPr>
              <a:t>1- </a:t>
            </a:r>
          </a:p>
          <a:p>
            <a:pPr algn="just" rtl="1">
              <a:lnSpc>
                <a:spcPct val="115000"/>
              </a:lnSpc>
            </a:pPr>
            <a:r>
              <a:rPr lang="fa-IR" sz="3600" dirty="0">
                <a:cs typeface="B Nazanin" panose="00000400000000000000" pitchFamily="2" charset="-78"/>
              </a:rPr>
              <a:t>2- </a:t>
            </a:r>
          </a:p>
          <a:p>
            <a:pPr algn="just" rtl="1">
              <a:lnSpc>
                <a:spcPct val="115000"/>
              </a:lnSpc>
            </a:pPr>
            <a:r>
              <a:rPr lang="fa-IR" sz="3600" dirty="0" smtClean="0">
                <a:cs typeface="B Nazanin" panose="00000400000000000000" pitchFamily="2" charset="-78"/>
              </a:rPr>
              <a:t>3-</a:t>
            </a:r>
          </a:p>
          <a:p>
            <a:pPr marL="412750" indent="-354013" algn="just" rtl="1">
              <a:lnSpc>
                <a:spcPct val="115000"/>
              </a:lnSpc>
              <a:buFont typeface="Arial" panose="020B0604020202020204" pitchFamily="34" charset="0"/>
              <a:buChar char="•"/>
            </a:pPr>
            <a:r>
              <a:rPr lang="fa-IR" sz="3600" dirty="0" smtClean="0">
                <a:cs typeface="B Nazanin" panose="00000400000000000000" pitchFamily="2" charset="-78"/>
              </a:rPr>
              <a:t>در این بخش، چالشها و کاستی ها در فرآیندها/مراحل تولید/ارائه خدمات در شرکت</a:t>
            </a:r>
            <a:r>
              <a:rPr lang="en-US" sz="3600" dirty="0" smtClean="0">
                <a:cs typeface="B Nazanin" panose="00000400000000000000" pitchFamily="2" charset="-78"/>
              </a:rPr>
              <a:t> </a:t>
            </a:r>
            <a:r>
              <a:rPr lang="fa-IR" sz="3600" dirty="0" smtClean="0">
                <a:cs typeface="B Nazanin" panose="00000400000000000000" pitchFamily="2" charset="-78"/>
              </a:rPr>
              <a:t>محل کارآموزی ذکر می شوند. </a:t>
            </a:r>
            <a:endParaRPr lang="fa-IR" sz="3600" dirty="0">
              <a:cs typeface="B Nazanin" panose="00000400000000000000" pitchFamily="2" charset="-78"/>
            </a:endParaRPr>
          </a:p>
          <a:p>
            <a:pPr algn="just">
              <a:lnSpc>
                <a:spcPct val="115000"/>
              </a:lnSpc>
            </a:pPr>
            <a:endParaRPr lang="fa-IR" sz="3600" dirty="0">
              <a:cs typeface="B Nazanin" panose="00000400000000000000" pitchFamily="2" charset="-78"/>
            </a:endParaRPr>
          </a:p>
        </p:txBody>
      </p:sp>
      <p:grpSp>
        <p:nvGrpSpPr>
          <p:cNvPr id="7" name="Group 6"/>
          <p:cNvGrpSpPr/>
          <p:nvPr/>
        </p:nvGrpSpPr>
        <p:grpSpPr>
          <a:xfrm>
            <a:off x="14527869" y="3708626"/>
            <a:ext cx="6126480" cy="731520"/>
            <a:chOff x="30117740" y="7058354"/>
            <a:chExt cx="10563480" cy="1021749"/>
          </a:xfrm>
        </p:grpSpPr>
        <p:sp>
          <p:nvSpPr>
            <p:cNvPr id="4" name="Rounded Rectangle 3"/>
            <p:cNvSpPr/>
            <p:nvPr/>
          </p:nvSpPr>
          <p:spPr>
            <a:xfrm>
              <a:off x="30117740" y="7156537"/>
              <a:ext cx="10563480" cy="923566"/>
            </a:xfrm>
            <a:prstGeom prst="roundRect">
              <a:avLst/>
            </a:prstGeom>
            <a:solidFill>
              <a:schemeClr val="accent4">
                <a:lumMod val="20000"/>
                <a:lumOff val="80000"/>
              </a:schemeClr>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a:solidFill>
                    <a:srgbClr val="002060"/>
                  </a:solidFill>
                  <a:latin typeface="Oswald"/>
                  <a:ea typeface="Oswald"/>
                  <a:cs typeface="B Titr" panose="00000700000000000000" pitchFamily="2" charset="-78"/>
                </a:rPr>
                <a:t>		معرفی محل کارآموزی</a:t>
              </a:r>
              <a:endParaRPr lang="en-US" sz="2800" b="1" dirty="0">
                <a:solidFill>
                  <a:srgbClr val="002060"/>
                </a:solidFill>
                <a:latin typeface="Oswald"/>
                <a:ea typeface="Oswald"/>
                <a:cs typeface="B Titr" panose="00000700000000000000" pitchFamily="2" charset="-78"/>
              </a:endParaRPr>
            </a:p>
          </p:txBody>
        </p:sp>
        <p:sp>
          <p:nvSpPr>
            <p:cNvPr id="5" name="Right Triangle 4"/>
            <p:cNvSpPr/>
            <p:nvPr/>
          </p:nvSpPr>
          <p:spPr>
            <a:xfrm>
              <a:off x="38619347" y="7169866"/>
              <a:ext cx="2036472" cy="895339"/>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6" name="Right Triangle 5"/>
            <p:cNvSpPr/>
            <p:nvPr/>
          </p:nvSpPr>
          <p:spPr>
            <a:xfrm rot="16930809">
              <a:off x="39318150" y="6912007"/>
              <a:ext cx="905155" cy="1197849"/>
            </a:xfrm>
            <a:prstGeom prst="r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grpSp>
        <p:nvGrpSpPr>
          <p:cNvPr id="76" name="Group 75"/>
          <p:cNvGrpSpPr/>
          <p:nvPr/>
        </p:nvGrpSpPr>
        <p:grpSpPr>
          <a:xfrm>
            <a:off x="14535309" y="12772018"/>
            <a:ext cx="6126480" cy="685800"/>
            <a:chOff x="30117740" y="7058350"/>
            <a:chExt cx="10563480" cy="1021753"/>
          </a:xfrm>
        </p:grpSpPr>
        <p:sp>
          <p:nvSpPr>
            <p:cNvPr id="77" name="Rounded Rectangle 76"/>
            <p:cNvSpPr/>
            <p:nvPr/>
          </p:nvSpPr>
          <p:spPr>
            <a:xfrm>
              <a:off x="30117740" y="7156537"/>
              <a:ext cx="10563480" cy="923566"/>
            </a:xfrm>
            <a:prstGeom prst="roundRect">
              <a:avLst/>
            </a:prstGeom>
            <a:solidFill>
              <a:schemeClr val="accent4">
                <a:lumMod val="20000"/>
                <a:lumOff val="80000"/>
              </a:schemeClr>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rgbClr val="002060"/>
                  </a:solidFill>
                  <a:latin typeface="Oswald"/>
                  <a:ea typeface="Oswald"/>
                  <a:cs typeface="B Titr" panose="00000700000000000000" pitchFamily="2" charset="-78"/>
                </a:rPr>
                <a:t>                 شرح دقیق روش تولید یا ارائه خدمات</a:t>
              </a:r>
              <a:endParaRPr lang="en-US" sz="2800" b="1" dirty="0">
                <a:solidFill>
                  <a:srgbClr val="002060"/>
                </a:solidFill>
                <a:latin typeface="Oswald"/>
                <a:ea typeface="Oswald"/>
                <a:cs typeface="B Titr" panose="00000700000000000000" pitchFamily="2" charset="-78"/>
              </a:endParaRPr>
            </a:p>
          </p:txBody>
        </p:sp>
        <p:sp>
          <p:nvSpPr>
            <p:cNvPr id="78" name="Right Triangle 77"/>
            <p:cNvSpPr/>
            <p:nvPr/>
          </p:nvSpPr>
          <p:spPr>
            <a:xfrm>
              <a:off x="38619348" y="7169863"/>
              <a:ext cx="2036472" cy="895338"/>
            </a:xfrm>
            <a:prstGeom prst="r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92"/>
            </a:p>
          </p:txBody>
        </p:sp>
        <p:sp>
          <p:nvSpPr>
            <p:cNvPr id="79" name="Right Triangle 78"/>
            <p:cNvSpPr/>
            <p:nvPr/>
          </p:nvSpPr>
          <p:spPr>
            <a:xfrm rot="16930809">
              <a:off x="39318151" y="6912003"/>
              <a:ext cx="905154" cy="1197848"/>
            </a:xfrm>
            <a:prstGeom prst="rtTriangl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92"/>
            </a:p>
          </p:txBody>
        </p:sp>
      </p:grpSp>
      <p:sp>
        <p:nvSpPr>
          <p:cNvPr id="57" name="Text Box 262"/>
          <p:cNvSpPr txBox="1">
            <a:spLocks noChangeArrowheads="1"/>
          </p:cNvSpPr>
          <p:nvPr/>
        </p:nvSpPr>
        <p:spPr bwMode="auto">
          <a:xfrm>
            <a:off x="8303067" y="13874174"/>
            <a:ext cx="4715251" cy="579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775" tIns="104775" rIns="104775" bIns="104775" anchor="ctr" anchorCtr="1"/>
          <a:lstStyle>
            <a:lvl1pPr defTabSz="4389438">
              <a:defRPr>
                <a:solidFill>
                  <a:schemeClr val="tx1"/>
                </a:solidFill>
                <a:latin typeface="Arial" panose="020B0604020202020204" pitchFamily="34" charset="0"/>
              </a:defRPr>
            </a:lvl1pPr>
            <a:lvl2pPr defTabSz="4389438">
              <a:defRPr>
                <a:solidFill>
                  <a:schemeClr val="tx1"/>
                </a:solidFill>
                <a:latin typeface="Arial" panose="020B0604020202020204" pitchFamily="34" charset="0"/>
              </a:defRPr>
            </a:lvl2pPr>
            <a:lvl3pPr defTabSz="4389438">
              <a:defRPr>
                <a:solidFill>
                  <a:schemeClr val="tx1"/>
                </a:solidFill>
                <a:latin typeface="Arial" panose="020B0604020202020204" pitchFamily="34" charset="0"/>
              </a:defRPr>
            </a:lvl3pPr>
            <a:lvl4pPr defTabSz="4389438">
              <a:defRPr>
                <a:solidFill>
                  <a:schemeClr val="tx1"/>
                </a:solidFill>
                <a:latin typeface="Arial" panose="020B0604020202020204" pitchFamily="34" charset="0"/>
              </a:defRPr>
            </a:lvl4pPr>
            <a:lvl5pPr defTabSz="4389438">
              <a:defRPr>
                <a:solidFill>
                  <a:schemeClr val="tx1"/>
                </a:solidFill>
                <a:latin typeface="Arial" panose="020B0604020202020204" pitchFamily="34" charset="0"/>
              </a:defRPr>
            </a:lvl5pPr>
            <a:lvl6pPr algn="l" defTabSz="4389438" rtl="0" fontAlgn="base">
              <a:spcBef>
                <a:spcPct val="0"/>
              </a:spcBef>
              <a:spcAft>
                <a:spcPct val="0"/>
              </a:spcAft>
              <a:defRPr>
                <a:solidFill>
                  <a:schemeClr val="tx1"/>
                </a:solidFill>
                <a:latin typeface="Arial" panose="020B0604020202020204" pitchFamily="34" charset="0"/>
              </a:defRPr>
            </a:lvl6pPr>
            <a:lvl7pPr algn="l" defTabSz="4389438" rtl="0" fontAlgn="base">
              <a:spcBef>
                <a:spcPct val="0"/>
              </a:spcBef>
              <a:spcAft>
                <a:spcPct val="0"/>
              </a:spcAft>
              <a:defRPr>
                <a:solidFill>
                  <a:schemeClr val="tx1"/>
                </a:solidFill>
                <a:latin typeface="Arial" panose="020B0604020202020204" pitchFamily="34" charset="0"/>
              </a:defRPr>
            </a:lvl7pPr>
            <a:lvl8pPr algn="l" defTabSz="4389438" rtl="0" fontAlgn="base">
              <a:spcBef>
                <a:spcPct val="0"/>
              </a:spcBef>
              <a:spcAft>
                <a:spcPct val="0"/>
              </a:spcAft>
              <a:defRPr>
                <a:solidFill>
                  <a:schemeClr val="tx1"/>
                </a:solidFill>
                <a:latin typeface="Arial" panose="020B0604020202020204" pitchFamily="34" charset="0"/>
              </a:defRPr>
            </a:lvl8pPr>
            <a:lvl9pPr algn="l" defTabSz="4389438" rtl="0" fontAlgn="base">
              <a:spcBef>
                <a:spcPct val="0"/>
              </a:spcBef>
              <a:spcAft>
                <a:spcPct val="0"/>
              </a:spcAft>
              <a:defRPr>
                <a:solidFill>
                  <a:schemeClr val="tx1"/>
                </a:solidFill>
                <a:latin typeface="Arial" panose="020B0604020202020204" pitchFamily="34" charset="0"/>
              </a:defRPr>
            </a:lvl9pPr>
          </a:lstStyle>
          <a:p>
            <a:pPr algn="r" rtl="1"/>
            <a:r>
              <a:rPr lang="fa-IR" sz="2800" dirty="0">
                <a:latin typeface="Impact" panose="020B0806030902050204" pitchFamily="34" charset="0"/>
                <a:cs typeface="B Titr" panose="00000700000000000000" pitchFamily="2" charset="-78"/>
              </a:rPr>
              <a:t>شکل 1 </a:t>
            </a:r>
            <a:r>
              <a:rPr lang="fa-IR" sz="2800" b="1" dirty="0">
                <a:latin typeface="Impact" panose="020B0806030902050204" pitchFamily="34" charset="0"/>
                <a:cs typeface="B Nazanin" panose="00000400000000000000" pitchFamily="2" charset="-78"/>
              </a:rPr>
              <a:t>اجزای مختلف دستگاه</a:t>
            </a:r>
            <a:endParaRPr lang="en-US" sz="2800" b="1" dirty="0">
              <a:latin typeface="Impact" panose="020B0806030902050204" pitchFamily="34" charset="0"/>
              <a:cs typeface="B Nazanin" panose="00000400000000000000" pitchFamily="2" charset="-78"/>
            </a:endParaRPr>
          </a:p>
        </p:txBody>
      </p:sp>
      <p:pic>
        <p:nvPicPr>
          <p:cNvPr id="59" name="Picture 58">
            <a:extLst>
              <a:ext uri="{FF2B5EF4-FFF2-40B4-BE49-F238E27FC236}">
                <a16:creationId xmlns:a16="http://schemas.microsoft.com/office/drawing/2014/main" id="{8C1B09D4-81AA-4B48-B470-997CEC1F3604}"/>
              </a:ext>
            </a:extLst>
          </p:cNvPr>
          <p:cNvPicPr/>
          <p:nvPr/>
        </p:nvPicPr>
        <p:blipFill>
          <a:blip r:embed="rId3"/>
          <a:stretch>
            <a:fillRect/>
          </a:stretch>
        </p:blipFill>
        <p:spPr>
          <a:xfrm>
            <a:off x="8066598" y="9248870"/>
            <a:ext cx="5368006" cy="41513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stretch>
            <a:fillRect/>
          </a:stretch>
        </p:blipFill>
        <p:spPr>
          <a:xfrm>
            <a:off x="7572510" y="14962266"/>
            <a:ext cx="6212224" cy="5782884"/>
          </a:xfrm>
          <a:prstGeom prst="rect">
            <a:avLst/>
          </a:prstGeom>
        </p:spPr>
      </p:pic>
      <p:sp>
        <p:nvSpPr>
          <p:cNvPr id="65" name="CustomShape 24"/>
          <p:cNvSpPr/>
          <p:nvPr/>
        </p:nvSpPr>
        <p:spPr>
          <a:xfrm>
            <a:off x="14644147" y="4943513"/>
            <a:ext cx="5981727" cy="7367322"/>
          </a:xfrm>
          <a:prstGeom prst="rect">
            <a:avLst/>
          </a:prstGeom>
          <a:noFill/>
          <a:ln>
            <a:noFill/>
          </a:ln>
        </p:spPr>
        <p:txBody>
          <a:bodyPr tIns="41910" bIns="41910"/>
          <a:lstStyle/>
          <a:p>
            <a:pPr marL="228609" indent="-228609" algn="just" rtl="1">
              <a:lnSpc>
                <a:spcPct val="114000"/>
              </a:lnSpc>
              <a:buFont typeface="Arial" panose="020B0604020202020204" pitchFamily="34" charset="0"/>
              <a:buChar char="•"/>
            </a:pPr>
            <a:r>
              <a:rPr lang="fa-IR" sz="3600" dirty="0">
                <a:cs typeface="B Nazanin" panose="00000400000000000000" pitchFamily="2" charset="-78"/>
              </a:rPr>
              <a:t>نام شرکت:  ...</a:t>
            </a:r>
          </a:p>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محصولات/خدمات/زمینه های فعالیت ...</a:t>
            </a:r>
          </a:p>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گواهی ها، استانداردها و افتخارات</a:t>
            </a:r>
          </a:p>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آدرس، تماس، وب سایت</a:t>
            </a:r>
          </a:p>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سایر اطلاعات مهم به تشخیص استاد</a:t>
            </a:r>
            <a:endParaRPr lang="fa-IR" sz="3600" dirty="0">
              <a:cs typeface="B Nazanin" panose="00000400000000000000" pitchFamily="2" charset="-78"/>
            </a:endParaRPr>
          </a:p>
        </p:txBody>
      </p:sp>
      <p:sp>
        <p:nvSpPr>
          <p:cNvPr id="67" name="CustomShape 26"/>
          <p:cNvSpPr/>
          <p:nvPr/>
        </p:nvSpPr>
        <p:spPr>
          <a:xfrm>
            <a:off x="14529318" y="13852551"/>
            <a:ext cx="6126479" cy="15222136"/>
          </a:xfrm>
          <a:prstGeom prst="rect">
            <a:avLst/>
          </a:prstGeom>
          <a:noFill/>
          <a:ln>
            <a:noFill/>
          </a:ln>
        </p:spPr>
        <p:txBody>
          <a:bodyPr tIns="41910" bIns="41910"/>
          <a:lstStyle/>
          <a:p>
            <a:pPr marL="228609" indent="-228609" algn="just" rtl="1">
              <a:lnSpc>
                <a:spcPct val="114000"/>
              </a:lnSpc>
              <a:buFont typeface="Arial" panose="020B0604020202020204" pitchFamily="34" charset="0"/>
              <a:buChar char="•"/>
            </a:pPr>
            <a:r>
              <a:rPr lang="fa-IR" sz="3600" dirty="0" smtClean="0">
                <a:cs typeface="B Nazanin" panose="00000400000000000000" pitchFamily="2" charset="-78"/>
              </a:rPr>
              <a:t>در این بخش، فرآیند تولید محصول(های) اصلی شرکت یا خدمات قابل ارائه آن و خلاصه ای از اصول علمی حاکم بر فرآیند تشریح می گردد. با تشخیص استاد کارآموزی، می توان از دیاگرام، روندنما، عکس و ... برای تفهیم موضوع استفاده کرد. در صورتی که شرکت دارای محصولات یا خدمات متعددی است، می توانید تمرکز خود را معطوف به محصول یا خدمتی نمایید که ارتباط بیشتری با کارآموزی شما دارند.     </a:t>
            </a:r>
            <a:endParaRPr lang="fa-IR" sz="3600" dirty="0">
              <a:cs typeface="B Nazanin" panose="00000400000000000000" pitchFamily="2" charset="-78"/>
            </a:endParaRPr>
          </a:p>
        </p:txBody>
      </p:sp>
      <p:pic>
        <p:nvPicPr>
          <p:cNvPr id="1026" name="Picture 2" descr="کار و صنعت"/>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30222" y="411366"/>
            <a:ext cx="2117877" cy="265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2544</TotalTime>
  <Words>318</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Arial</vt:lpstr>
      <vt:lpstr>B Nazanin</vt:lpstr>
      <vt:lpstr>B Titr</vt:lpstr>
      <vt:lpstr>DejaVu Sans</vt:lpstr>
      <vt:lpstr>Impact</vt:lpstr>
      <vt:lpstr>Oswald</vt:lpstr>
      <vt:lpstr>StarSymbol</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home</dc:creator>
  <cp:lastModifiedBy>Windows User</cp:lastModifiedBy>
  <cp:revision>101</cp:revision>
  <dcterms:modified xsi:type="dcterms:W3CDTF">2020-08-17T15:30:33Z</dcterms:modified>
</cp:coreProperties>
</file>